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1"/>
  </p:sldMasterIdLst>
  <p:notesMasterIdLst>
    <p:notesMasterId r:id="rId8"/>
  </p:notesMasterIdLst>
  <p:sldIdLst>
    <p:sldId id="256" r:id="rId2"/>
    <p:sldId id="257" r:id="rId3"/>
    <p:sldId id="258" r:id="rId4"/>
    <p:sldId id="259" r:id="rId5"/>
    <p:sldId id="260" r:id="rId6"/>
    <p:sldId id="261" r:id="rId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147" d="100"/>
          <a:sy n="147" d="100"/>
        </p:scale>
        <p:origin x="-594" y="-96"/>
      </p:cViewPr>
      <p:guideLst>
        <p:guide orient="horz" pos="162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5" name="Google Shape;18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7ea2069e74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 name="Google Shape;191;g7ea2069e7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7ea2069e74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7" name="Google Shape;197;g7ea2069e74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7ea2069e74_0_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 name="Google Shape;203;g7ea2069e74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7ea2069e74_0_1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7ea2069e74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g7ea2069e74_0_2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5" name="Google Shape;215;g7ea2069e74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ustom layout">
  <p:cSld name="AUTOLAYOUT">
    <p:bg>
      <p:bgPr>
        <a:solidFill>
          <a:srgbClr val="FFFFFF"/>
        </a:solidFill>
        <a:effectLst/>
      </p:bgPr>
    </p:bg>
    <p:spTree>
      <p:nvGrpSpPr>
        <p:cNvPr id="1" name="Shape 50"/>
        <p:cNvGrpSpPr/>
        <p:nvPr/>
      </p:nvGrpSpPr>
      <p:grpSpPr>
        <a:xfrm>
          <a:off x="0" y="0"/>
          <a:ext cx="0" cy="0"/>
          <a:chOff x="0" y="0"/>
          <a:chExt cx="0" cy="0"/>
        </a:xfrm>
      </p:grpSpPr>
      <p:sp>
        <p:nvSpPr>
          <p:cNvPr id="51" name="Google Shape;51;p13"/>
          <p:cNvSpPr/>
          <p:nvPr/>
        </p:nvSpPr>
        <p:spPr>
          <a:xfrm>
            <a:off x="0" y="0"/>
            <a:ext cx="9144000" cy="51435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13"/>
          <p:cNvSpPr/>
          <p:nvPr/>
        </p:nvSpPr>
        <p:spPr>
          <a:xfrm rot="5400000">
            <a:off x="-47550" y="1761940"/>
            <a:ext cx="857100" cy="762000"/>
          </a:xfrm>
          <a:prstGeom prst="triangle">
            <a:avLst>
              <a:gd name="adj" fmla="val 50000"/>
            </a:avLst>
          </a:prstGeom>
          <a:solidFill>
            <a:srgbClr val="CCCC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13"/>
          <p:cNvSpPr/>
          <p:nvPr/>
        </p:nvSpPr>
        <p:spPr>
          <a:xfrm rot="5400000">
            <a:off x="-47550" y="47550"/>
            <a:ext cx="857100" cy="762000"/>
          </a:xfrm>
          <a:prstGeom prst="triangle">
            <a:avLst>
              <a:gd name="adj" fmla="val 50000"/>
            </a:avLst>
          </a:prstGeom>
          <a:solidFill>
            <a:srgbClr val="B7B7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13"/>
          <p:cNvSpPr/>
          <p:nvPr/>
        </p:nvSpPr>
        <p:spPr>
          <a:xfrm rot="-5400000">
            <a:off x="-47416" y="476280"/>
            <a:ext cx="857100" cy="762000"/>
          </a:xfrm>
          <a:prstGeom prst="triangle">
            <a:avLst>
              <a:gd name="adj" fmla="val 5000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3"/>
          <p:cNvSpPr/>
          <p:nvPr/>
        </p:nvSpPr>
        <p:spPr>
          <a:xfrm rot="5400000">
            <a:off x="1476378" y="1761940"/>
            <a:ext cx="857100" cy="762000"/>
          </a:xfrm>
          <a:prstGeom prst="triangle">
            <a:avLst>
              <a:gd name="adj" fmla="val 50000"/>
            </a:avLst>
          </a:prstGeom>
          <a:solidFill>
            <a:srgbClr val="CCCC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13"/>
          <p:cNvSpPr/>
          <p:nvPr/>
        </p:nvSpPr>
        <p:spPr>
          <a:xfrm rot="-5400000">
            <a:off x="1690750" y="4548000"/>
            <a:ext cx="428700" cy="762000"/>
          </a:xfrm>
          <a:prstGeom prst="rtTriangle">
            <a:avLst/>
          </a:prstGeom>
          <a:solidFill>
            <a:srgbClr val="CCCC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13"/>
          <p:cNvSpPr/>
          <p:nvPr/>
        </p:nvSpPr>
        <p:spPr>
          <a:xfrm rot="-5400000">
            <a:off x="1476512" y="476280"/>
            <a:ext cx="857100" cy="762000"/>
          </a:xfrm>
          <a:prstGeom prst="triangle">
            <a:avLst>
              <a:gd name="adj" fmla="val 50000"/>
            </a:avLst>
          </a:prstGeom>
          <a:solidFill>
            <a:srgbClr val="CCCC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13"/>
          <p:cNvSpPr/>
          <p:nvPr/>
        </p:nvSpPr>
        <p:spPr>
          <a:xfrm rot="-5400000" flipH="1">
            <a:off x="714548" y="1761940"/>
            <a:ext cx="857100" cy="762000"/>
          </a:xfrm>
          <a:prstGeom prst="triangle">
            <a:avLst>
              <a:gd name="adj" fmla="val 5000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13"/>
          <p:cNvSpPr/>
          <p:nvPr/>
        </p:nvSpPr>
        <p:spPr>
          <a:xfrm rot="5400000">
            <a:off x="-47550" y="904795"/>
            <a:ext cx="857100" cy="762000"/>
          </a:xfrm>
          <a:prstGeom prst="triangle">
            <a:avLst>
              <a:gd name="adj" fmla="val 50000"/>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13"/>
          <p:cNvSpPr/>
          <p:nvPr/>
        </p:nvSpPr>
        <p:spPr>
          <a:xfrm rot="-5400000">
            <a:off x="1476512" y="1333525"/>
            <a:ext cx="857100" cy="762000"/>
          </a:xfrm>
          <a:prstGeom prst="triangle">
            <a:avLst>
              <a:gd name="adj" fmla="val 50000"/>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13"/>
          <p:cNvSpPr/>
          <p:nvPr/>
        </p:nvSpPr>
        <p:spPr>
          <a:xfrm rot="-5400000" flipH="1">
            <a:off x="714548" y="47550"/>
            <a:ext cx="857100" cy="762000"/>
          </a:xfrm>
          <a:prstGeom prst="triangle">
            <a:avLst>
              <a:gd name="adj" fmla="val 50000"/>
            </a:avLst>
          </a:prstGeom>
          <a:solidFill>
            <a:srgbClr val="CCCC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13"/>
          <p:cNvSpPr/>
          <p:nvPr/>
        </p:nvSpPr>
        <p:spPr>
          <a:xfrm rot="-5400000" flipH="1">
            <a:off x="714548" y="904795"/>
            <a:ext cx="857100" cy="762000"/>
          </a:xfrm>
          <a:prstGeom prst="triangle">
            <a:avLst>
              <a:gd name="adj" fmla="val 50000"/>
            </a:avLst>
          </a:prstGeom>
          <a:solidFill>
            <a:srgbClr val="B7B7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13"/>
          <p:cNvSpPr/>
          <p:nvPr/>
        </p:nvSpPr>
        <p:spPr>
          <a:xfrm rot="-5400000">
            <a:off x="166784" y="4548000"/>
            <a:ext cx="428700" cy="762000"/>
          </a:xfrm>
          <a:prstGeom prst="rtTriangle">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13"/>
          <p:cNvSpPr/>
          <p:nvPr/>
        </p:nvSpPr>
        <p:spPr>
          <a:xfrm rot="-5400000" flipH="1">
            <a:off x="166707" y="-166445"/>
            <a:ext cx="428700" cy="762000"/>
          </a:xfrm>
          <a:prstGeom prst="rtTriangle">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13"/>
          <p:cNvSpPr/>
          <p:nvPr/>
        </p:nvSpPr>
        <p:spPr>
          <a:xfrm rot="-5400000" flipH="1">
            <a:off x="1690635" y="-166445"/>
            <a:ext cx="428700" cy="762000"/>
          </a:xfrm>
          <a:prstGeom prst="rtTriangle">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13"/>
          <p:cNvSpPr/>
          <p:nvPr/>
        </p:nvSpPr>
        <p:spPr>
          <a:xfrm rot="5400000" flipH="1">
            <a:off x="714337" y="476280"/>
            <a:ext cx="857100" cy="762000"/>
          </a:xfrm>
          <a:prstGeom prst="triangle">
            <a:avLst>
              <a:gd name="adj" fmla="val 50000"/>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13"/>
          <p:cNvSpPr/>
          <p:nvPr/>
        </p:nvSpPr>
        <p:spPr>
          <a:xfrm rot="5400000" flipH="1">
            <a:off x="714337" y="1333525"/>
            <a:ext cx="857100" cy="762000"/>
          </a:xfrm>
          <a:prstGeom prst="triangle">
            <a:avLst>
              <a:gd name="adj" fmla="val 50000"/>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13"/>
          <p:cNvSpPr/>
          <p:nvPr/>
        </p:nvSpPr>
        <p:spPr>
          <a:xfrm rot="-5400000">
            <a:off x="-47416" y="1333525"/>
            <a:ext cx="857100" cy="762000"/>
          </a:xfrm>
          <a:prstGeom prst="triangle">
            <a:avLst>
              <a:gd name="adj" fmla="val 50000"/>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13"/>
          <p:cNvSpPr/>
          <p:nvPr/>
        </p:nvSpPr>
        <p:spPr>
          <a:xfrm rot="5400000">
            <a:off x="1476378" y="47550"/>
            <a:ext cx="857100" cy="762000"/>
          </a:xfrm>
          <a:prstGeom prst="triangle">
            <a:avLst>
              <a:gd name="adj" fmla="val 50000"/>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13"/>
          <p:cNvSpPr/>
          <p:nvPr/>
        </p:nvSpPr>
        <p:spPr>
          <a:xfrm rot="5400000">
            <a:off x="1476378" y="904795"/>
            <a:ext cx="857100" cy="762000"/>
          </a:xfrm>
          <a:prstGeom prst="triangle">
            <a:avLst>
              <a:gd name="adj" fmla="val 50000"/>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13"/>
          <p:cNvSpPr/>
          <p:nvPr/>
        </p:nvSpPr>
        <p:spPr>
          <a:xfrm rot="5400000" flipH="1">
            <a:off x="928614" y="4548000"/>
            <a:ext cx="428700" cy="762000"/>
          </a:xfrm>
          <a:prstGeom prst="rtTriangle">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13"/>
          <p:cNvSpPr/>
          <p:nvPr/>
        </p:nvSpPr>
        <p:spPr>
          <a:xfrm rot="5400000">
            <a:off x="928614" y="-166445"/>
            <a:ext cx="428700" cy="762000"/>
          </a:xfrm>
          <a:prstGeom prst="rtTriangle">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13"/>
          <p:cNvSpPr/>
          <p:nvPr/>
        </p:nvSpPr>
        <p:spPr>
          <a:xfrm rot="5400000">
            <a:off x="-47550" y="3476366"/>
            <a:ext cx="857100" cy="762000"/>
          </a:xfrm>
          <a:prstGeom prst="triangle">
            <a:avLst>
              <a:gd name="adj" fmla="val 50000"/>
            </a:avLst>
          </a:prstGeom>
          <a:solidFill>
            <a:srgbClr val="CCCC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3"/>
          <p:cNvSpPr/>
          <p:nvPr/>
        </p:nvSpPr>
        <p:spPr>
          <a:xfrm rot="-5400000">
            <a:off x="-47416" y="2190706"/>
            <a:ext cx="857100" cy="762000"/>
          </a:xfrm>
          <a:prstGeom prst="triangle">
            <a:avLst>
              <a:gd name="adj" fmla="val 5000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13"/>
          <p:cNvSpPr/>
          <p:nvPr/>
        </p:nvSpPr>
        <p:spPr>
          <a:xfrm rot="5400000">
            <a:off x="1476378" y="3476366"/>
            <a:ext cx="857100" cy="762000"/>
          </a:xfrm>
          <a:prstGeom prst="triangle">
            <a:avLst>
              <a:gd name="adj" fmla="val 50000"/>
            </a:avLst>
          </a:prstGeom>
          <a:solidFill>
            <a:srgbClr val="CCCC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3"/>
          <p:cNvSpPr/>
          <p:nvPr/>
        </p:nvSpPr>
        <p:spPr>
          <a:xfrm rot="-5400000">
            <a:off x="1476512" y="2190706"/>
            <a:ext cx="857100" cy="762000"/>
          </a:xfrm>
          <a:prstGeom prst="triangle">
            <a:avLst>
              <a:gd name="adj" fmla="val 50000"/>
            </a:avLst>
          </a:prstGeom>
          <a:solidFill>
            <a:srgbClr val="EFEF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13"/>
          <p:cNvSpPr/>
          <p:nvPr/>
        </p:nvSpPr>
        <p:spPr>
          <a:xfrm rot="-5400000" flipH="1">
            <a:off x="714548" y="3476366"/>
            <a:ext cx="857100" cy="762000"/>
          </a:xfrm>
          <a:prstGeom prst="triangle">
            <a:avLst>
              <a:gd name="adj" fmla="val 5000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13"/>
          <p:cNvSpPr/>
          <p:nvPr/>
        </p:nvSpPr>
        <p:spPr>
          <a:xfrm rot="5400000">
            <a:off x="-47550" y="2619221"/>
            <a:ext cx="857100" cy="762000"/>
          </a:xfrm>
          <a:prstGeom prst="triangle">
            <a:avLst>
              <a:gd name="adj" fmla="val 50000"/>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13"/>
          <p:cNvSpPr/>
          <p:nvPr/>
        </p:nvSpPr>
        <p:spPr>
          <a:xfrm rot="-5400000">
            <a:off x="1476512" y="3047950"/>
            <a:ext cx="857100" cy="762000"/>
          </a:xfrm>
          <a:prstGeom prst="triangle">
            <a:avLst>
              <a:gd name="adj" fmla="val 50000"/>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13"/>
          <p:cNvSpPr/>
          <p:nvPr/>
        </p:nvSpPr>
        <p:spPr>
          <a:xfrm rot="-5400000" flipH="1">
            <a:off x="714548" y="2619221"/>
            <a:ext cx="857100" cy="762000"/>
          </a:xfrm>
          <a:prstGeom prst="triangle">
            <a:avLst>
              <a:gd name="adj" fmla="val 50000"/>
            </a:avLst>
          </a:prstGeom>
          <a:solidFill>
            <a:srgbClr val="B7B7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13"/>
          <p:cNvSpPr/>
          <p:nvPr/>
        </p:nvSpPr>
        <p:spPr>
          <a:xfrm rot="5400000" flipH="1">
            <a:off x="714337" y="2190706"/>
            <a:ext cx="857100" cy="762000"/>
          </a:xfrm>
          <a:prstGeom prst="triangle">
            <a:avLst>
              <a:gd name="adj" fmla="val 50000"/>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13"/>
          <p:cNvSpPr/>
          <p:nvPr/>
        </p:nvSpPr>
        <p:spPr>
          <a:xfrm rot="5400000" flipH="1">
            <a:off x="714337" y="3047950"/>
            <a:ext cx="857100" cy="762000"/>
          </a:xfrm>
          <a:prstGeom prst="triangle">
            <a:avLst>
              <a:gd name="adj" fmla="val 50000"/>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13"/>
          <p:cNvSpPr/>
          <p:nvPr/>
        </p:nvSpPr>
        <p:spPr>
          <a:xfrm rot="-5400000">
            <a:off x="-47416" y="3047950"/>
            <a:ext cx="857100" cy="762000"/>
          </a:xfrm>
          <a:prstGeom prst="triangle">
            <a:avLst>
              <a:gd name="adj" fmla="val 50000"/>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13"/>
          <p:cNvSpPr/>
          <p:nvPr/>
        </p:nvSpPr>
        <p:spPr>
          <a:xfrm rot="5400000">
            <a:off x="1476378" y="2619221"/>
            <a:ext cx="857100" cy="762000"/>
          </a:xfrm>
          <a:prstGeom prst="triangle">
            <a:avLst>
              <a:gd name="adj" fmla="val 50000"/>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13"/>
          <p:cNvSpPr/>
          <p:nvPr/>
        </p:nvSpPr>
        <p:spPr>
          <a:xfrm rot="-5400000">
            <a:off x="-47416" y="3905326"/>
            <a:ext cx="857100" cy="762000"/>
          </a:xfrm>
          <a:prstGeom prst="triangle">
            <a:avLst>
              <a:gd name="adj" fmla="val 5000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13"/>
          <p:cNvSpPr/>
          <p:nvPr/>
        </p:nvSpPr>
        <p:spPr>
          <a:xfrm rot="-5400000">
            <a:off x="1476512" y="3905326"/>
            <a:ext cx="857100" cy="762000"/>
          </a:xfrm>
          <a:prstGeom prst="triangle">
            <a:avLst>
              <a:gd name="adj" fmla="val 50000"/>
            </a:avLst>
          </a:prstGeom>
          <a:solidFill>
            <a:srgbClr val="EFEF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13"/>
          <p:cNvSpPr/>
          <p:nvPr/>
        </p:nvSpPr>
        <p:spPr>
          <a:xfrm rot="5400000">
            <a:off x="-47550" y="4333841"/>
            <a:ext cx="857100" cy="762000"/>
          </a:xfrm>
          <a:prstGeom prst="triangle">
            <a:avLst>
              <a:gd name="adj" fmla="val 50000"/>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13"/>
          <p:cNvSpPr/>
          <p:nvPr/>
        </p:nvSpPr>
        <p:spPr>
          <a:xfrm rot="-5400000" flipH="1">
            <a:off x="714548" y="4333841"/>
            <a:ext cx="857100" cy="762000"/>
          </a:xfrm>
          <a:prstGeom prst="triangle">
            <a:avLst>
              <a:gd name="adj" fmla="val 50000"/>
            </a:avLst>
          </a:prstGeom>
          <a:solidFill>
            <a:srgbClr val="B7B7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13"/>
          <p:cNvSpPr/>
          <p:nvPr/>
        </p:nvSpPr>
        <p:spPr>
          <a:xfrm rot="5400000" flipH="1">
            <a:off x="714337" y="3905326"/>
            <a:ext cx="857100" cy="762000"/>
          </a:xfrm>
          <a:prstGeom prst="triangle">
            <a:avLst>
              <a:gd name="adj" fmla="val 50000"/>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13"/>
          <p:cNvSpPr/>
          <p:nvPr/>
        </p:nvSpPr>
        <p:spPr>
          <a:xfrm rot="5400000">
            <a:off x="1476416" y="4333549"/>
            <a:ext cx="857100" cy="762000"/>
          </a:xfrm>
          <a:prstGeom prst="triangle">
            <a:avLst>
              <a:gd name="adj" fmla="val 50000"/>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13"/>
          <p:cNvSpPr txBox="1">
            <a:spLocks noGrp="1"/>
          </p:cNvSpPr>
          <p:nvPr>
            <p:ph type="title"/>
          </p:nvPr>
        </p:nvSpPr>
        <p:spPr>
          <a:xfrm>
            <a:off x="2894475" y="450971"/>
            <a:ext cx="5740800" cy="1442700"/>
          </a:xfrm>
          <a:prstGeom prst="rect">
            <a:avLst/>
          </a:prstGeom>
          <a:noFill/>
        </p:spPr>
        <p:txBody>
          <a:bodyPr spcFirstLastPara="1" wrap="square" lIns="91425" tIns="91425" rIns="91425" bIns="91425" anchor="b" anchorCtr="0">
            <a:noAutofit/>
          </a:bodyPr>
          <a:lstStyle>
            <a:lvl1pPr lvl="0" algn="l">
              <a:lnSpc>
                <a:spcPct val="100000"/>
              </a:lnSpc>
              <a:spcBef>
                <a:spcPts val="0"/>
              </a:spcBef>
              <a:spcAft>
                <a:spcPts val="0"/>
              </a:spcAft>
              <a:buNone/>
              <a:defRPr sz="3600" b="1">
                <a:solidFill>
                  <a:srgbClr val="212121"/>
                </a:solidFill>
              </a:defRPr>
            </a:lvl1pPr>
            <a:lvl2pPr lvl="1" algn="l">
              <a:lnSpc>
                <a:spcPct val="100000"/>
              </a:lnSpc>
              <a:spcBef>
                <a:spcPts val="0"/>
              </a:spcBef>
              <a:spcAft>
                <a:spcPts val="0"/>
              </a:spcAft>
              <a:buNone/>
              <a:defRPr sz="3600" b="1">
                <a:solidFill>
                  <a:srgbClr val="212121"/>
                </a:solidFill>
              </a:defRPr>
            </a:lvl2pPr>
            <a:lvl3pPr lvl="2" algn="l">
              <a:lnSpc>
                <a:spcPct val="100000"/>
              </a:lnSpc>
              <a:spcBef>
                <a:spcPts val="0"/>
              </a:spcBef>
              <a:spcAft>
                <a:spcPts val="0"/>
              </a:spcAft>
              <a:buNone/>
              <a:defRPr sz="3600" b="1">
                <a:solidFill>
                  <a:srgbClr val="212121"/>
                </a:solidFill>
              </a:defRPr>
            </a:lvl3pPr>
            <a:lvl4pPr lvl="3" algn="l">
              <a:lnSpc>
                <a:spcPct val="100000"/>
              </a:lnSpc>
              <a:spcBef>
                <a:spcPts val="0"/>
              </a:spcBef>
              <a:spcAft>
                <a:spcPts val="0"/>
              </a:spcAft>
              <a:buNone/>
              <a:defRPr sz="3600" b="1">
                <a:solidFill>
                  <a:srgbClr val="212121"/>
                </a:solidFill>
              </a:defRPr>
            </a:lvl4pPr>
            <a:lvl5pPr lvl="4" algn="l">
              <a:lnSpc>
                <a:spcPct val="100000"/>
              </a:lnSpc>
              <a:spcBef>
                <a:spcPts val="0"/>
              </a:spcBef>
              <a:spcAft>
                <a:spcPts val="0"/>
              </a:spcAft>
              <a:buNone/>
              <a:defRPr sz="3600" b="1">
                <a:solidFill>
                  <a:srgbClr val="212121"/>
                </a:solidFill>
              </a:defRPr>
            </a:lvl5pPr>
            <a:lvl6pPr lvl="5" algn="l">
              <a:lnSpc>
                <a:spcPct val="100000"/>
              </a:lnSpc>
              <a:spcBef>
                <a:spcPts val="0"/>
              </a:spcBef>
              <a:spcAft>
                <a:spcPts val="0"/>
              </a:spcAft>
              <a:buNone/>
              <a:defRPr sz="3600" b="1">
                <a:solidFill>
                  <a:srgbClr val="212121"/>
                </a:solidFill>
              </a:defRPr>
            </a:lvl6pPr>
            <a:lvl7pPr lvl="6" algn="l">
              <a:lnSpc>
                <a:spcPct val="100000"/>
              </a:lnSpc>
              <a:spcBef>
                <a:spcPts val="0"/>
              </a:spcBef>
              <a:spcAft>
                <a:spcPts val="0"/>
              </a:spcAft>
              <a:buNone/>
              <a:defRPr sz="3600" b="1">
                <a:solidFill>
                  <a:srgbClr val="212121"/>
                </a:solidFill>
              </a:defRPr>
            </a:lvl7pPr>
            <a:lvl8pPr lvl="7" algn="l">
              <a:lnSpc>
                <a:spcPct val="100000"/>
              </a:lnSpc>
              <a:spcBef>
                <a:spcPts val="0"/>
              </a:spcBef>
              <a:spcAft>
                <a:spcPts val="0"/>
              </a:spcAft>
              <a:buNone/>
              <a:defRPr sz="3600" b="1">
                <a:solidFill>
                  <a:srgbClr val="212121"/>
                </a:solidFill>
              </a:defRPr>
            </a:lvl8pPr>
            <a:lvl9pPr lvl="8" algn="l">
              <a:lnSpc>
                <a:spcPct val="100000"/>
              </a:lnSpc>
              <a:spcBef>
                <a:spcPts val="0"/>
              </a:spcBef>
              <a:spcAft>
                <a:spcPts val="0"/>
              </a:spcAft>
              <a:buNone/>
              <a:defRPr sz="3600" b="1">
                <a:solidFill>
                  <a:srgbClr val="212121"/>
                </a:solidFill>
              </a:defRPr>
            </a:lvl9pPr>
          </a:lstStyle>
          <a:p>
            <a:endParaRPr/>
          </a:p>
        </p:txBody>
      </p:sp>
      <p:sp>
        <p:nvSpPr>
          <p:cNvPr id="92" name="Google Shape;92;p13"/>
          <p:cNvSpPr txBox="1">
            <a:spLocks noGrp="1"/>
          </p:cNvSpPr>
          <p:nvPr>
            <p:ph type="body" idx="1"/>
          </p:nvPr>
        </p:nvSpPr>
        <p:spPr>
          <a:xfrm>
            <a:off x="2894475" y="1938950"/>
            <a:ext cx="5740800" cy="2649000"/>
          </a:xfrm>
          <a:prstGeom prst="rect">
            <a:avLst/>
          </a:prstGeom>
          <a:noFill/>
        </p:spPr>
        <p:txBody>
          <a:bodyPr spcFirstLastPara="1" wrap="square" lIns="91425" tIns="91425" rIns="91425" bIns="91425" anchor="t" anchorCtr="0">
            <a:noAutofit/>
          </a:bodyPr>
          <a:lstStyle>
            <a:lvl1pPr marL="457200" lvl="0" indent="-355600" algn="l">
              <a:lnSpc>
                <a:spcPct val="115000"/>
              </a:lnSpc>
              <a:spcBef>
                <a:spcPts val="0"/>
              </a:spcBef>
              <a:spcAft>
                <a:spcPts val="0"/>
              </a:spcAft>
              <a:buClr>
                <a:srgbClr val="616161"/>
              </a:buClr>
              <a:buSzPts val="2000"/>
              <a:buChar char="●"/>
              <a:defRPr sz="2000">
                <a:solidFill>
                  <a:srgbClr val="616161"/>
                </a:solidFill>
              </a:defRPr>
            </a:lvl1pPr>
            <a:lvl2pPr marL="914400" lvl="1" indent="-330200" algn="l">
              <a:lnSpc>
                <a:spcPct val="115000"/>
              </a:lnSpc>
              <a:spcBef>
                <a:spcPts val="1600"/>
              </a:spcBef>
              <a:spcAft>
                <a:spcPts val="0"/>
              </a:spcAft>
              <a:buClr>
                <a:srgbClr val="616161"/>
              </a:buClr>
              <a:buSzPts val="1600"/>
              <a:buChar char="○"/>
              <a:defRPr sz="1600">
                <a:solidFill>
                  <a:srgbClr val="616161"/>
                </a:solidFill>
              </a:defRPr>
            </a:lvl2pPr>
            <a:lvl3pPr marL="1371600" lvl="2" indent="-330200" algn="l">
              <a:lnSpc>
                <a:spcPct val="115000"/>
              </a:lnSpc>
              <a:spcBef>
                <a:spcPts val="1600"/>
              </a:spcBef>
              <a:spcAft>
                <a:spcPts val="0"/>
              </a:spcAft>
              <a:buClr>
                <a:srgbClr val="616161"/>
              </a:buClr>
              <a:buSzPts val="1600"/>
              <a:buChar char="■"/>
              <a:defRPr sz="1600">
                <a:solidFill>
                  <a:srgbClr val="616161"/>
                </a:solidFill>
              </a:defRPr>
            </a:lvl3pPr>
            <a:lvl4pPr marL="1828800" lvl="3" indent="-330200" algn="l">
              <a:lnSpc>
                <a:spcPct val="115000"/>
              </a:lnSpc>
              <a:spcBef>
                <a:spcPts val="1600"/>
              </a:spcBef>
              <a:spcAft>
                <a:spcPts val="0"/>
              </a:spcAft>
              <a:buClr>
                <a:srgbClr val="616161"/>
              </a:buClr>
              <a:buSzPts val="1600"/>
              <a:buChar char="●"/>
              <a:defRPr sz="1600">
                <a:solidFill>
                  <a:srgbClr val="616161"/>
                </a:solidFill>
              </a:defRPr>
            </a:lvl4pPr>
            <a:lvl5pPr marL="2286000" lvl="4" indent="-330200" algn="l">
              <a:lnSpc>
                <a:spcPct val="115000"/>
              </a:lnSpc>
              <a:spcBef>
                <a:spcPts val="1600"/>
              </a:spcBef>
              <a:spcAft>
                <a:spcPts val="0"/>
              </a:spcAft>
              <a:buClr>
                <a:srgbClr val="616161"/>
              </a:buClr>
              <a:buSzPts val="1600"/>
              <a:buChar char="○"/>
              <a:defRPr sz="1600">
                <a:solidFill>
                  <a:srgbClr val="616161"/>
                </a:solidFill>
              </a:defRPr>
            </a:lvl5pPr>
            <a:lvl6pPr marL="2743200" lvl="5" indent="-330200" algn="l">
              <a:lnSpc>
                <a:spcPct val="115000"/>
              </a:lnSpc>
              <a:spcBef>
                <a:spcPts val="1600"/>
              </a:spcBef>
              <a:spcAft>
                <a:spcPts val="0"/>
              </a:spcAft>
              <a:buClr>
                <a:srgbClr val="616161"/>
              </a:buClr>
              <a:buSzPts val="1600"/>
              <a:buChar char="■"/>
              <a:defRPr sz="1600">
                <a:solidFill>
                  <a:srgbClr val="616161"/>
                </a:solidFill>
              </a:defRPr>
            </a:lvl6pPr>
            <a:lvl7pPr marL="3200400" lvl="6" indent="-330200" algn="l">
              <a:lnSpc>
                <a:spcPct val="115000"/>
              </a:lnSpc>
              <a:spcBef>
                <a:spcPts val="1600"/>
              </a:spcBef>
              <a:spcAft>
                <a:spcPts val="0"/>
              </a:spcAft>
              <a:buClr>
                <a:srgbClr val="616161"/>
              </a:buClr>
              <a:buSzPts val="1600"/>
              <a:buChar char="●"/>
              <a:defRPr sz="1600">
                <a:solidFill>
                  <a:srgbClr val="616161"/>
                </a:solidFill>
              </a:defRPr>
            </a:lvl7pPr>
            <a:lvl8pPr marL="3657600" lvl="7" indent="-330200" algn="l">
              <a:lnSpc>
                <a:spcPct val="115000"/>
              </a:lnSpc>
              <a:spcBef>
                <a:spcPts val="1600"/>
              </a:spcBef>
              <a:spcAft>
                <a:spcPts val="0"/>
              </a:spcAft>
              <a:buClr>
                <a:srgbClr val="616161"/>
              </a:buClr>
              <a:buSzPts val="1600"/>
              <a:buChar char="○"/>
              <a:defRPr sz="1600">
                <a:solidFill>
                  <a:srgbClr val="616161"/>
                </a:solidFill>
              </a:defRPr>
            </a:lvl8pPr>
            <a:lvl9pPr marL="4114800" lvl="8" indent="-330200" algn="l">
              <a:lnSpc>
                <a:spcPct val="115000"/>
              </a:lnSpc>
              <a:spcBef>
                <a:spcPts val="1600"/>
              </a:spcBef>
              <a:spcAft>
                <a:spcPts val="1600"/>
              </a:spcAft>
              <a:buClr>
                <a:srgbClr val="616161"/>
              </a:buClr>
              <a:buSzPts val="1600"/>
              <a:buChar char="■"/>
              <a:defRPr sz="1600">
                <a:solidFill>
                  <a:srgbClr val="616161"/>
                </a:solidFill>
              </a:defRPr>
            </a:lvl9pPr>
          </a:lstStyle>
          <a:p>
            <a:endParaRPr/>
          </a:p>
        </p:txBody>
      </p:sp>
      <p:sp>
        <p:nvSpPr>
          <p:cNvPr id="93" name="Google Shape;93;p13"/>
          <p:cNvSpPr txBox="1">
            <a:spLocks noGrp="1"/>
          </p:cNvSpPr>
          <p:nvPr>
            <p:ph type="sldNum" idx="12"/>
          </p:nvPr>
        </p:nvSpPr>
        <p:spPr>
          <a:xfrm>
            <a:off x="8472458" y="4663217"/>
            <a:ext cx="548700" cy="393600"/>
          </a:xfrm>
          <a:prstGeom prst="rect">
            <a:avLst/>
          </a:prstGeom>
          <a:noFill/>
        </p:spPr>
        <p:txBody>
          <a:bodyPr spcFirstLastPara="1" wrap="square" lIns="91425" tIns="91425" rIns="91425" bIns="91425" anchor="ctr" anchorCtr="0">
            <a:noAutofit/>
          </a:bodyPr>
          <a:lstStyle>
            <a:lvl1pPr lvl="0" algn="r">
              <a:lnSpc>
                <a:spcPct val="100000"/>
              </a:lnSpc>
              <a:spcAft>
                <a:spcPts val="0"/>
              </a:spcAft>
              <a:buNone/>
              <a:defRPr sz="1000">
                <a:solidFill>
                  <a:srgbClr val="616161"/>
                </a:solidFill>
              </a:defRPr>
            </a:lvl1pPr>
            <a:lvl2pPr lvl="1" algn="r">
              <a:lnSpc>
                <a:spcPct val="100000"/>
              </a:lnSpc>
              <a:spcAft>
                <a:spcPts val="0"/>
              </a:spcAft>
              <a:buNone/>
              <a:defRPr sz="1000">
                <a:solidFill>
                  <a:srgbClr val="616161"/>
                </a:solidFill>
              </a:defRPr>
            </a:lvl2pPr>
            <a:lvl3pPr lvl="2" algn="r">
              <a:lnSpc>
                <a:spcPct val="100000"/>
              </a:lnSpc>
              <a:spcAft>
                <a:spcPts val="0"/>
              </a:spcAft>
              <a:buNone/>
              <a:defRPr sz="1000">
                <a:solidFill>
                  <a:srgbClr val="616161"/>
                </a:solidFill>
              </a:defRPr>
            </a:lvl3pPr>
            <a:lvl4pPr lvl="3" algn="r">
              <a:lnSpc>
                <a:spcPct val="100000"/>
              </a:lnSpc>
              <a:spcAft>
                <a:spcPts val="0"/>
              </a:spcAft>
              <a:buNone/>
              <a:defRPr sz="1000">
                <a:solidFill>
                  <a:srgbClr val="616161"/>
                </a:solidFill>
              </a:defRPr>
            </a:lvl4pPr>
            <a:lvl5pPr lvl="4" algn="r">
              <a:lnSpc>
                <a:spcPct val="100000"/>
              </a:lnSpc>
              <a:spcAft>
                <a:spcPts val="0"/>
              </a:spcAft>
              <a:buNone/>
              <a:defRPr sz="1000">
                <a:solidFill>
                  <a:srgbClr val="616161"/>
                </a:solidFill>
              </a:defRPr>
            </a:lvl5pPr>
            <a:lvl6pPr lvl="5" algn="r">
              <a:lnSpc>
                <a:spcPct val="100000"/>
              </a:lnSpc>
              <a:spcAft>
                <a:spcPts val="0"/>
              </a:spcAft>
              <a:buNone/>
              <a:defRPr sz="1000">
                <a:solidFill>
                  <a:srgbClr val="616161"/>
                </a:solidFill>
              </a:defRPr>
            </a:lvl6pPr>
            <a:lvl7pPr lvl="6" algn="r">
              <a:lnSpc>
                <a:spcPct val="100000"/>
              </a:lnSpc>
              <a:spcAft>
                <a:spcPts val="0"/>
              </a:spcAft>
              <a:buNone/>
              <a:defRPr sz="1000">
                <a:solidFill>
                  <a:srgbClr val="616161"/>
                </a:solidFill>
              </a:defRPr>
            </a:lvl7pPr>
            <a:lvl8pPr lvl="7" algn="r">
              <a:lnSpc>
                <a:spcPct val="100000"/>
              </a:lnSpc>
              <a:spcAft>
                <a:spcPts val="0"/>
              </a:spcAft>
              <a:buNone/>
              <a:defRPr sz="1000">
                <a:solidFill>
                  <a:srgbClr val="616161"/>
                </a:solidFill>
              </a:defRPr>
            </a:lvl8pPr>
            <a:lvl9pPr lvl="8" algn="r">
              <a:lnSpc>
                <a:spcPct val="100000"/>
              </a:lnSpc>
              <a:spcAft>
                <a:spcPts val="0"/>
              </a:spcAft>
              <a:buNone/>
              <a:defRPr sz="1000">
                <a:solidFill>
                  <a:srgbClr val="616161"/>
                </a:solidFill>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ustom layout 1">
  <p:cSld name="AUTOLAYOUT_1">
    <p:bg>
      <p:bgPr>
        <a:solidFill>
          <a:srgbClr val="FFFFFF"/>
        </a:solidFill>
        <a:effectLst/>
      </p:bgPr>
    </p:bg>
    <p:spTree>
      <p:nvGrpSpPr>
        <p:cNvPr id="1" name="Shape 94"/>
        <p:cNvGrpSpPr/>
        <p:nvPr/>
      </p:nvGrpSpPr>
      <p:grpSpPr>
        <a:xfrm>
          <a:off x="0" y="0"/>
          <a:ext cx="0" cy="0"/>
          <a:chOff x="0" y="0"/>
          <a:chExt cx="0" cy="0"/>
        </a:xfrm>
      </p:grpSpPr>
      <p:sp>
        <p:nvSpPr>
          <p:cNvPr id="95" name="Google Shape;95;p14"/>
          <p:cNvSpPr/>
          <p:nvPr/>
        </p:nvSpPr>
        <p:spPr>
          <a:xfrm>
            <a:off x="0" y="0"/>
            <a:ext cx="9144000" cy="51435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14"/>
          <p:cNvSpPr/>
          <p:nvPr/>
        </p:nvSpPr>
        <p:spPr>
          <a:xfrm rot="5400000">
            <a:off x="-48494" y="1766181"/>
            <a:ext cx="858900" cy="762000"/>
          </a:xfrm>
          <a:prstGeom prst="triangle">
            <a:avLst>
              <a:gd name="adj" fmla="val 50000"/>
            </a:avLst>
          </a:prstGeom>
          <a:solidFill>
            <a:srgbClr val="CCCC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14"/>
          <p:cNvSpPr/>
          <p:nvPr/>
        </p:nvSpPr>
        <p:spPr>
          <a:xfrm rot="5400000">
            <a:off x="-48494" y="48475"/>
            <a:ext cx="858900" cy="762000"/>
          </a:xfrm>
          <a:prstGeom prst="triangle">
            <a:avLst>
              <a:gd name="adj" fmla="val 50000"/>
            </a:avLst>
          </a:prstGeom>
          <a:solidFill>
            <a:srgbClr val="B7B7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14"/>
          <p:cNvSpPr/>
          <p:nvPr/>
        </p:nvSpPr>
        <p:spPr>
          <a:xfrm rot="-5400000">
            <a:off x="-48362" y="477892"/>
            <a:ext cx="858900" cy="762000"/>
          </a:xfrm>
          <a:prstGeom prst="triangle">
            <a:avLst>
              <a:gd name="adj" fmla="val 5000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14"/>
          <p:cNvSpPr/>
          <p:nvPr/>
        </p:nvSpPr>
        <p:spPr>
          <a:xfrm rot="-5400000" flipH="1">
            <a:off x="3761647" y="1766181"/>
            <a:ext cx="858900" cy="762000"/>
          </a:xfrm>
          <a:prstGeom prst="triangle">
            <a:avLst>
              <a:gd name="adj" fmla="val 50000"/>
            </a:avLst>
          </a:prstGeom>
          <a:solidFill>
            <a:srgbClr val="B7B7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14"/>
          <p:cNvSpPr/>
          <p:nvPr/>
        </p:nvSpPr>
        <p:spPr>
          <a:xfrm rot="5400000" flipH="1">
            <a:off x="3976138" y="1980898"/>
            <a:ext cx="429600" cy="762000"/>
          </a:xfrm>
          <a:prstGeom prst="rtTriangle">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14"/>
          <p:cNvSpPr/>
          <p:nvPr/>
        </p:nvSpPr>
        <p:spPr>
          <a:xfrm rot="5400000" flipH="1">
            <a:off x="3761514" y="477892"/>
            <a:ext cx="858900" cy="762000"/>
          </a:xfrm>
          <a:prstGeom prst="triangle">
            <a:avLst>
              <a:gd name="adj" fmla="val 50000"/>
            </a:avLst>
          </a:prstGeom>
          <a:solidFill>
            <a:srgbClr val="B7B7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14"/>
          <p:cNvSpPr/>
          <p:nvPr/>
        </p:nvSpPr>
        <p:spPr>
          <a:xfrm rot="5400000" flipH="1">
            <a:off x="3761488" y="1336795"/>
            <a:ext cx="858900" cy="762000"/>
          </a:xfrm>
          <a:prstGeom prst="triangle">
            <a:avLst>
              <a:gd name="adj" fmla="val 5000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14"/>
          <p:cNvSpPr/>
          <p:nvPr/>
        </p:nvSpPr>
        <p:spPr>
          <a:xfrm rot="5400000">
            <a:off x="1475437" y="1766181"/>
            <a:ext cx="858900" cy="762000"/>
          </a:xfrm>
          <a:prstGeom prst="triangle">
            <a:avLst>
              <a:gd name="adj" fmla="val 50000"/>
            </a:avLst>
          </a:prstGeom>
          <a:solidFill>
            <a:srgbClr val="CCCC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14"/>
          <p:cNvSpPr/>
          <p:nvPr/>
        </p:nvSpPr>
        <p:spPr>
          <a:xfrm rot="-5400000">
            <a:off x="1690220" y="1980898"/>
            <a:ext cx="429600" cy="762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14"/>
          <p:cNvSpPr/>
          <p:nvPr/>
        </p:nvSpPr>
        <p:spPr>
          <a:xfrm rot="-5400000">
            <a:off x="1475570" y="477892"/>
            <a:ext cx="858900" cy="762000"/>
          </a:xfrm>
          <a:prstGeom prst="triangle">
            <a:avLst>
              <a:gd name="adj" fmla="val 5000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14"/>
          <p:cNvSpPr/>
          <p:nvPr/>
        </p:nvSpPr>
        <p:spPr>
          <a:xfrm rot="-5400000" flipH="1">
            <a:off x="2237690" y="907378"/>
            <a:ext cx="858900" cy="762000"/>
          </a:xfrm>
          <a:prstGeom prst="triangle">
            <a:avLst>
              <a:gd name="adj" fmla="val 5000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14"/>
          <p:cNvSpPr/>
          <p:nvPr/>
        </p:nvSpPr>
        <p:spPr>
          <a:xfrm rot="5400000" flipH="1">
            <a:off x="2237557" y="1336795"/>
            <a:ext cx="858900" cy="762000"/>
          </a:xfrm>
          <a:prstGeom prst="triangle">
            <a:avLst>
              <a:gd name="adj" fmla="val 50000"/>
            </a:avLst>
          </a:prstGeom>
          <a:solidFill>
            <a:srgbClr val="B7B7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14"/>
          <p:cNvSpPr/>
          <p:nvPr/>
        </p:nvSpPr>
        <p:spPr>
          <a:xfrm rot="5400000">
            <a:off x="2452233" y="-165970"/>
            <a:ext cx="429600" cy="762000"/>
          </a:xfrm>
          <a:prstGeom prst="rtTriangle">
            <a:avLst/>
          </a:prstGeom>
          <a:solidFill>
            <a:srgbClr val="B7B7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14"/>
          <p:cNvSpPr/>
          <p:nvPr/>
        </p:nvSpPr>
        <p:spPr>
          <a:xfrm rot="5400000">
            <a:off x="2999420" y="1766181"/>
            <a:ext cx="858900" cy="762000"/>
          </a:xfrm>
          <a:prstGeom prst="triangle">
            <a:avLst>
              <a:gd name="adj" fmla="val 5000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4"/>
          <p:cNvSpPr/>
          <p:nvPr/>
        </p:nvSpPr>
        <p:spPr>
          <a:xfrm rot="5400000">
            <a:off x="2999420" y="907378"/>
            <a:ext cx="858900" cy="762000"/>
          </a:xfrm>
          <a:prstGeom prst="triangle">
            <a:avLst>
              <a:gd name="adj" fmla="val 50000"/>
            </a:avLst>
          </a:prstGeom>
          <a:solidFill>
            <a:srgbClr val="CCCC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14"/>
          <p:cNvSpPr/>
          <p:nvPr/>
        </p:nvSpPr>
        <p:spPr>
          <a:xfrm rot="-5400000" flipH="1">
            <a:off x="3214228" y="-165970"/>
            <a:ext cx="429600" cy="762000"/>
          </a:xfrm>
          <a:prstGeom prst="rtTriangle">
            <a:avLst/>
          </a:prstGeom>
          <a:solidFill>
            <a:srgbClr val="B7B7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14"/>
          <p:cNvSpPr/>
          <p:nvPr/>
        </p:nvSpPr>
        <p:spPr>
          <a:xfrm rot="-5400000" flipH="1">
            <a:off x="713604" y="1766181"/>
            <a:ext cx="858900" cy="762000"/>
          </a:xfrm>
          <a:prstGeom prst="triangle">
            <a:avLst>
              <a:gd name="adj" fmla="val 5000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14"/>
          <p:cNvSpPr/>
          <p:nvPr/>
        </p:nvSpPr>
        <p:spPr>
          <a:xfrm rot="5400000">
            <a:off x="-48494" y="907378"/>
            <a:ext cx="858900" cy="762000"/>
          </a:xfrm>
          <a:prstGeom prst="triangle">
            <a:avLst>
              <a:gd name="adj" fmla="val 50000"/>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14"/>
          <p:cNvSpPr/>
          <p:nvPr/>
        </p:nvSpPr>
        <p:spPr>
          <a:xfrm rot="-5400000" flipH="1">
            <a:off x="3761621" y="48475"/>
            <a:ext cx="858900" cy="762000"/>
          </a:xfrm>
          <a:prstGeom prst="triangle">
            <a:avLst>
              <a:gd name="adj" fmla="val 50000"/>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14"/>
          <p:cNvSpPr/>
          <p:nvPr/>
        </p:nvSpPr>
        <p:spPr>
          <a:xfrm rot="-5400000">
            <a:off x="1475570" y="1336795"/>
            <a:ext cx="858900" cy="762000"/>
          </a:xfrm>
          <a:prstGeom prst="triangle">
            <a:avLst>
              <a:gd name="adj" fmla="val 50000"/>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14"/>
          <p:cNvSpPr/>
          <p:nvPr/>
        </p:nvSpPr>
        <p:spPr>
          <a:xfrm rot="-5400000">
            <a:off x="2999553" y="477892"/>
            <a:ext cx="858900" cy="762000"/>
          </a:xfrm>
          <a:prstGeom prst="triangle">
            <a:avLst>
              <a:gd name="adj" fmla="val 50000"/>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14"/>
          <p:cNvSpPr/>
          <p:nvPr/>
        </p:nvSpPr>
        <p:spPr>
          <a:xfrm rot="-5400000" flipH="1">
            <a:off x="713604" y="48475"/>
            <a:ext cx="858900" cy="762000"/>
          </a:xfrm>
          <a:prstGeom prst="triangle">
            <a:avLst>
              <a:gd name="adj" fmla="val 50000"/>
            </a:avLst>
          </a:prstGeom>
          <a:solidFill>
            <a:srgbClr val="CCCC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4"/>
          <p:cNvSpPr/>
          <p:nvPr/>
        </p:nvSpPr>
        <p:spPr>
          <a:xfrm rot="-5400000" flipH="1">
            <a:off x="713604" y="907378"/>
            <a:ext cx="858900" cy="762000"/>
          </a:xfrm>
          <a:prstGeom prst="triangle">
            <a:avLst>
              <a:gd name="adj" fmla="val 50000"/>
            </a:avLst>
          </a:prstGeom>
          <a:solidFill>
            <a:srgbClr val="B7B7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14"/>
          <p:cNvSpPr/>
          <p:nvPr/>
        </p:nvSpPr>
        <p:spPr>
          <a:xfrm rot="5400000">
            <a:off x="3976138" y="-165970"/>
            <a:ext cx="429600" cy="762000"/>
          </a:xfrm>
          <a:prstGeom prst="rtTriangle">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14"/>
          <p:cNvSpPr/>
          <p:nvPr/>
        </p:nvSpPr>
        <p:spPr>
          <a:xfrm rot="-5400000">
            <a:off x="166288" y="1980898"/>
            <a:ext cx="429600" cy="762000"/>
          </a:xfrm>
          <a:prstGeom prst="rtTriangle">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14"/>
          <p:cNvSpPr/>
          <p:nvPr/>
        </p:nvSpPr>
        <p:spPr>
          <a:xfrm rot="-5400000" flipH="1">
            <a:off x="166211" y="-165970"/>
            <a:ext cx="429600" cy="762000"/>
          </a:xfrm>
          <a:prstGeom prst="rtTriangle">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14"/>
          <p:cNvSpPr/>
          <p:nvPr/>
        </p:nvSpPr>
        <p:spPr>
          <a:xfrm rot="-5400000" flipH="1">
            <a:off x="1690143" y="-165970"/>
            <a:ext cx="429600" cy="762000"/>
          </a:xfrm>
          <a:prstGeom prst="rtTriangle">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14"/>
          <p:cNvSpPr/>
          <p:nvPr/>
        </p:nvSpPr>
        <p:spPr>
          <a:xfrm rot="-5400000" flipH="1">
            <a:off x="2237612" y="1766181"/>
            <a:ext cx="858900" cy="762000"/>
          </a:xfrm>
          <a:prstGeom prst="triangle">
            <a:avLst>
              <a:gd name="adj" fmla="val 50000"/>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14"/>
          <p:cNvSpPr/>
          <p:nvPr/>
        </p:nvSpPr>
        <p:spPr>
          <a:xfrm rot="-5400000" flipH="1">
            <a:off x="2237612" y="48475"/>
            <a:ext cx="858900" cy="762000"/>
          </a:xfrm>
          <a:prstGeom prst="triangle">
            <a:avLst>
              <a:gd name="adj" fmla="val 50000"/>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14"/>
          <p:cNvSpPr/>
          <p:nvPr/>
        </p:nvSpPr>
        <p:spPr>
          <a:xfrm rot="-5400000">
            <a:off x="3214203" y="1980898"/>
            <a:ext cx="429600" cy="762000"/>
          </a:xfrm>
          <a:prstGeom prst="rtTriangle">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14"/>
          <p:cNvSpPr/>
          <p:nvPr/>
        </p:nvSpPr>
        <p:spPr>
          <a:xfrm rot="-5400000">
            <a:off x="2999475" y="1336795"/>
            <a:ext cx="858900" cy="762000"/>
          </a:xfrm>
          <a:prstGeom prst="triangle">
            <a:avLst>
              <a:gd name="adj" fmla="val 50000"/>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14"/>
          <p:cNvSpPr/>
          <p:nvPr/>
        </p:nvSpPr>
        <p:spPr>
          <a:xfrm rot="5400000" flipH="1">
            <a:off x="713394" y="477892"/>
            <a:ext cx="858900" cy="762000"/>
          </a:xfrm>
          <a:prstGeom prst="triangle">
            <a:avLst>
              <a:gd name="adj" fmla="val 50000"/>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14"/>
          <p:cNvSpPr/>
          <p:nvPr/>
        </p:nvSpPr>
        <p:spPr>
          <a:xfrm rot="5400000" flipH="1">
            <a:off x="713394" y="1336795"/>
            <a:ext cx="858900" cy="762000"/>
          </a:xfrm>
          <a:prstGeom prst="triangle">
            <a:avLst>
              <a:gd name="adj" fmla="val 50000"/>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4"/>
          <p:cNvSpPr/>
          <p:nvPr/>
        </p:nvSpPr>
        <p:spPr>
          <a:xfrm rot="-5400000">
            <a:off x="-48362" y="1336795"/>
            <a:ext cx="858900" cy="762000"/>
          </a:xfrm>
          <a:prstGeom prst="triangle">
            <a:avLst>
              <a:gd name="adj" fmla="val 50000"/>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14"/>
          <p:cNvSpPr/>
          <p:nvPr/>
        </p:nvSpPr>
        <p:spPr>
          <a:xfrm rot="-5400000" flipH="1">
            <a:off x="3761621" y="907378"/>
            <a:ext cx="858900" cy="762000"/>
          </a:xfrm>
          <a:prstGeom prst="triangle">
            <a:avLst>
              <a:gd name="adj" fmla="val 50000"/>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14"/>
          <p:cNvSpPr/>
          <p:nvPr/>
        </p:nvSpPr>
        <p:spPr>
          <a:xfrm rot="5400000">
            <a:off x="1475437" y="48475"/>
            <a:ext cx="858900" cy="762000"/>
          </a:xfrm>
          <a:prstGeom prst="triangle">
            <a:avLst>
              <a:gd name="adj" fmla="val 50000"/>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14"/>
          <p:cNvSpPr/>
          <p:nvPr/>
        </p:nvSpPr>
        <p:spPr>
          <a:xfrm rot="5400000">
            <a:off x="1475437" y="907378"/>
            <a:ext cx="858900" cy="762000"/>
          </a:xfrm>
          <a:prstGeom prst="triangle">
            <a:avLst>
              <a:gd name="adj" fmla="val 50000"/>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14"/>
          <p:cNvSpPr/>
          <p:nvPr/>
        </p:nvSpPr>
        <p:spPr>
          <a:xfrm rot="5400000" flipH="1">
            <a:off x="2452207" y="1980898"/>
            <a:ext cx="429600" cy="762000"/>
          </a:xfrm>
          <a:prstGeom prst="rtTriangle">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14"/>
          <p:cNvSpPr/>
          <p:nvPr/>
        </p:nvSpPr>
        <p:spPr>
          <a:xfrm rot="5400000" flipH="1">
            <a:off x="2237557" y="477892"/>
            <a:ext cx="858900" cy="762000"/>
          </a:xfrm>
          <a:prstGeom prst="triangle">
            <a:avLst>
              <a:gd name="adj" fmla="val 50000"/>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14"/>
          <p:cNvSpPr/>
          <p:nvPr/>
        </p:nvSpPr>
        <p:spPr>
          <a:xfrm rot="5400000">
            <a:off x="2999420" y="48475"/>
            <a:ext cx="858900" cy="762000"/>
          </a:xfrm>
          <a:prstGeom prst="triangle">
            <a:avLst>
              <a:gd name="adj" fmla="val 50000"/>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14"/>
          <p:cNvSpPr/>
          <p:nvPr/>
        </p:nvSpPr>
        <p:spPr>
          <a:xfrm rot="5400000" flipH="1">
            <a:off x="928121" y="1980898"/>
            <a:ext cx="429600" cy="762000"/>
          </a:xfrm>
          <a:prstGeom prst="rtTriangle">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14"/>
          <p:cNvSpPr/>
          <p:nvPr/>
        </p:nvSpPr>
        <p:spPr>
          <a:xfrm rot="5400000">
            <a:off x="928121" y="-165970"/>
            <a:ext cx="429600" cy="762000"/>
          </a:xfrm>
          <a:prstGeom prst="rtTriangle">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14"/>
          <p:cNvSpPr/>
          <p:nvPr/>
        </p:nvSpPr>
        <p:spPr>
          <a:xfrm rot="5400000">
            <a:off x="4523506" y="1766181"/>
            <a:ext cx="858900" cy="762000"/>
          </a:xfrm>
          <a:prstGeom prst="triangle">
            <a:avLst>
              <a:gd name="adj" fmla="val 50000"/>
            </a:avLst>
          </a:prstGeom>
          <a:solidFill>
            <a:srgbClr val="CCCC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14"/>
          <p:cNvSpPr/>
          <p:nvPr/>
        </p:nvSpPr>
        <p:spPr>
          <a:xfrm rot="5400000">
            <a:off x="4523506" y="48475"/>
            <a:ext cx="858900" cy="762000"/>
          </a:xfrm>
          <a:prstGeom prst="triangle">
            <a:avLst>
              <a:gd name="adj" fmla="val 50000"/>
            </a:avLst>
          </a:prstGeom>
          <a:solidFill>
            <a:srgbClr val="B7B7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14"/>
          <p:cNvSpPr/>
          <p:nvPr/>
        </p:nvSpPr>
        <p:spPr>
          <a:xfrm rot="-5400000">
            <a:off x="4523638" y="477892"/>
            <a:ext cx="858900" cy="762000"/>
          </a:xfrm>
          <a:prstGeom prst="triangle">
            <a:avLst>
              <a:gd name="adj" fmla="val 5000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14"/>
          <p:cNvSpPr/>
          <p:nvPr/>
        </p:nvSpPr>
        <p:spPr>
          <a:xfrm rot="-5400000" flipH="1">
            <a:off x="8333647" y="1766181"/>
            <a:ext cx="858900" cy="762000"/>
          </a:xfrm>
          <a:prstGeom prst="triangle">
            <a:avLst>
              <a:gd name="adj" fmla="val 50000"/>
            </a:avLst>
          </a:prstGeom>
          <a:solidFill>
            <a:srgbClr val="B7B7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14"/>
          <p:cNvSpPr/>
          <p:nvPr/>
        </p:nvSpPr>
        <p:spPr>
          <a:xfrm rot="5400000" flipH="1">
            <a:off x="8548138" y="1980898"/>
            <a:ext cx="429600" cy="762000"/>
          </a:xfrm>
          <a:prstGeom prst="rtTriangle">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14"/>
          <p:cNvSpPr/>
          <p:nvPr/>
        </p:nvSpPr>
        <p:spPr>
          <a:xfrm rot="5400000" flipH="1">
            <a:off x="8333514" y="477892"/>
            <a:ext cx="858900" cy="762000"/>
          </a:xfrm>
          <a:prstGeom prst="triangle">
            <a:avLst>
              <a:gd name="adj" fmla="val 50000"/>
            </a:avLst>
          </a:prstGeom>
          <a:solidFill>
            <a:srgbClr val="B7B7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14"/>
          <p:cNvSpPr/>
          <p:nvPr/>
        </p:nvSpPr>
        <p:spPr>
          <a:xfrm rot="5400000" flipH="1">
            <a:off x="8333488" y="1336795"/>
            <a:ext cx="858900" cy="762000"/>
          </a:xfrm>
          <a:prstGeom prst="triangle">
            <a:avLst>
              <a:gd name="adj" fmla="val 5000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14"/>
          <p:cNvSpPr/>
          <p:nvPr/>
        </p:nvSpPr>
        <p:spPr>
          <a:xfrm rot="5400000">
            <a:off x="6047437" y="1766181"/>
            <a:ext cx="858900" cy="762000"/>
          </a:xfrm>
          <a:prstGeom prst="triangle">
            <a:avLst>
              <a:gd name="adj" fmla="val 50000"/>
            </a:avLst>
          </a:prstGeom>
          <a:solidFill>
            <a:srgbClr val="CCCC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14"/>
          <p:cNvSpPr/>
          <p:nvPr/>
        </p:nvSpPr>
        <p:spPr>
          <a:xfrm rot="-5400000">
            <a:off x="6262220" y="1980898"/>
            <a:ext cx="429600" cy="762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14"/>
          <p:cNvSpPr/>
          <p:nvPr/>
        </p:nvSpPr>
        <p:spPr>
          <a:xfrm rot="-5400000">
            <a:off x="6047570" y="477892"/>
            <a:ext cx="858900" cy="762000"/>
          </a:xfrm>
          <a:prstGeom prst="triangle">
            <a:avLst>
              <a:gd name="adj" fmla="val 5000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14"/>
          <p:cNvSpPr/>
          <p:nvPr/>
        </p:nvSpPr>
        <p:spPr>
          <a:xfrm rot="-5400000" flipH="1">
            <a:off x="6809690" y="907378"/>
            <a:ext cx="858900" cy="762000"/>
          </a:xfrm>
          <a:prstGeom prst="triangle">
            <a:avLst>
              <a:gd name="adj" fmla="val 5000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14"/>
          <p:cNvSpPr/>
          <p:nvPr/>
        </p:nvSpPr>
        <p:spPr>
          <a:xfrm rot="5400000" flipH="1">
            <a:off x="6809557" y="1336795"/>
            <a:ext cx="858900" cy="762000"/>
          </a:xfrm>
          <a:prstGeom prst="triangle">
            <a:avLst>
              <a:gd name="adj" fmla="val 50000"/>
            </a:avLst>
          </a:prstGeom>
          <a:solidFill>
            <a:srgbClr val="B7B7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14"/>
          <p:cNvSpPr/>
          <p:nvPr/>
        </p:nvSpPr>
        <p:spPr>
          <a:xfrm rot="5400000">
            <a:off x="7024233" y="-165970"/>
            <a:ext cx="429600" cy="762000"/>
          </a:xfrm>
          <a:prstGeom prst="rtTriangle">
            <a:avLst/>
          </a:prstGeom>
          <a:solidFill>
            <a:srgbClr val="B7B7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14"/>
          <p:cNvSpPr/>
          <p:nvPr/>
        </p:nvSpPr>
        <p:spPr>
          <a:xfrm rot="5400000">
            <a:off x="7571420" y="1766181"/>
            <a:ext cx="858900" cy="762000"/>
          </a:xfrm>
          <a:prstGeom prst="triangle">
            <a:avLst>
              <a:gd name="adj" fmla="val 5000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14"/>
          <p:cNvSpPr/>
          <p:nvPr/>
        </p:nvSpPr>
        <p:spPr>
          <a:xfrm rot="5400000">
            <a:off x="7571420" y="907378"/>
            <a:ext cx="858900" cy="762000"/>
          </a:xfrm>
          <a:prstGeom prst="triangle">
            <a:avLst>
              <a:gd name="adj" fmla="val 50000"/>
            </a:avLst>
          </a:prstGeom>
          <a:solidFill>
            <a:srgbClr val="CCCC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14"/>
          <p:cNvSpPr/>
          <p:nvPr/>
        </p:nvSpPr>
        <p:spPr>
          <a:xfrm rot="-5400000" flipH="1">
            <a:off x="7786228" y="-165970"/>
            <a:ext cx="429600" cy="762000"/>
          </a:xfrm>
          <a:prstGeom prst="rtTriangle">
            <a:avLst/>
          </a:prstGeom>
          <a:solidFill>
            <a:srgbClr val="B7B7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14"/>
          <p:cNvSpPr/>
          <p:nvPr/>
        </p:nvSpPr>
        <p:spPr>
          <a:xfrm rot="-5400000" flipH="1">
            <a:off x="5285604" y="1766181"/>
            <a:ext cx="858900" cy="762000"/>
          </a:xfrm>
          <a:prstGeom prst="triangle">
            <a:avLst>
              <a:gd name="adj" fmla="val 5000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14"/>
          <p:cNvSpPr/>
          <p:nvPr/>
        </p:nvSpPr>
        <p:spPr>
          <a:xfrm rot="5400000">
            <a:off x="4523506" y="907378"/>
            <a:ext cx="858900" cy="762000"/>
          </a:xfrm>
          <a:prstGeom prst="triangle">
            <a:avLst>
              <a:gd name="adj" fmla="val 50000"/>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14"/>
          <p:cNvSpPr/>
          <p:nvPr/>
        </p:nvSpPr>
        <p:spPr>
          <a:xfrm rot="-5400000" flipH="1">
            <a:off x="8333621" y="48475"/>
            <a:ext cx="858900" cy="762000"/>
          </a:xfrm>
          <a:prstGeom prst="triangle">
            <a:avLst>
              <a:gd name="adj" fmla="val 50000"/>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14"/>
          <p:cNvSpPr/>
          <p:nvPr/>
        </p:nvSpPr>
        <p:spPr>
          <a:xfrm rot="-5400000">
            <a:off x="6047570" y="1336795"/>
            <a:ext cx="858900" cy="762000"/>
          </a:xfrm>
          <a:prstGeom prst="triangle">
            <a:avLst>
              <a:gd name="adj" fmla="val 50000"/>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14"/>
          <p:cNvSpPr/>
          <p:nvPr/>
        </p:nvSpPr>
        <p:spPr>
          <a:xfrm rot="-5400000">
            <a:off x="7571553" y="477892"/>
            <a:ext cx="858900" cy="762000"/>
          </a:xfrm>
          <a:prstGeom prst="triangle">
            <a:avLst>
              <a:gd name="adj" fmla="val 50000"/>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14"/>
          <p:cNvSpPr/>
          <p:nvPr/>
        </p:nvSpPr>
        <p:spPr>
          <a:xfrm rot="-5400000" flipH="1">
            <a:off x="5285604" y="48475"/>
            <a:ext cx="858900" cy="762000"/>
          </a:xfrm>
          <a:prstGeom prst="triangle">
            <a:avLst>
              <a:gd name="adj" fmla="val 50000"/>
            </a:avLst>
          </a:prstGeom>
          <a:solidFill>
            <a:srgbClr val="CCCC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14"/>
          <p:cNvSpPr/>
          <p:nvPr/>
        </p:nvSpPr>
        <p:spPr>
          <a:xfrm rot="-5400000" flipH="1">
            <a:off x="5285604" y="907378"/>
            <a:ext cx="858900" cy="762000"/>
          </a:xfrm>
          <a:prstGeom prst="triangle">
            <a:avLst>
              <a:gd name="adj" fmla="val 50000"/>
            </a:avLst>
          </a:prstGeom>
          <a:solidFill>
            <a:srgbClr val="B7B7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14"/>
          <p:cNvSpPr/>
          <p:nvPr/>
        </p:nvSpPr>
        <p:spPr>
          <a:xfrm rot="5400000">
            <a:off x="8548138" y="-165970"/>
            <a:ext cx="429600" cy="762000"/>
          </a:xfrm>
          <a:prstGeom prst="rtTriangle">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14"/>
          <p:cNvSpPr/>
          <p:nvPr/>
        </p:nvSpPr>
        <p:spPr>
          <a:xfrm rot="-5400000">
            <a:off x="4738288" y="1980898"/>
            <a:ext cx="429600" cy="762000"/>
          </a:xfrm>
          <a:prstGeom prst="rtTriangle">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14"/>
          <p:cNvSpPr/>
          <p:nvPr/>
        </p:nvSpPr>
        <p:spPr>
          <a:xfrm rot="-5400000" flipH="1">
            <a:off x="4738211" y="-165970"/>
            <a:ext cx="429600" cy="762000"/>
          </a:xfrm>
          <a:prstGeom prst="rtTriangle">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14"/>
          <p:cNvSpPr/>
          <p:nvPr/>
        </p:nvSpPr>
        <p:spPr>
          <a:xfrm rot="-5400000" flipH="1">
            <a:off x="6262143" y="-165970"/>
            <a:ext cx="429600" cy="762000"/>
          </a:xfrm>
          <a:prstGeom prst="rtTriangle">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14"/>
          <p:cNvSpPr/>
          <p:nvPr/>
        </p:nvSpPr>
        <p:spPr>
          <a:xfrm rot="-5400000" flipH="1">
            <a:off x="6809612" y="1766181"/>
            <a:ext cx="858900" cy="762000"/>
          </a:xfrm>
          <a:prstGeom prst="triangle">
            <a:avLst>
              <a:gd name="adj" fmla="val 50000"/>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14"/>
          <p:cNvSpPr/>
          <p:nvPr/>
        </p:nvSpPr>
        <p:spPr>
          <a:xfrm rot="-5400000" flipH="1">
            <a:off x="6809612" y="48475"/>
            <a:ext cx="858900" cy="762000"/>
          </a:xfrm>
          <a:prstGeom prst="triangle">
            <a:avLst>
              <a:gd name="adj" fmla="val 50000"/>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14"/>
          <p:cNvSpPr/>
          <p:nvPr/>
        </p:nvSpPr>
        <p:spPr>
          <a:xfrm rot="-5400000">
            <a:off x="7786203" y="1980898"/>
            <a:ext cx="429600" cy="762000"/>
          </a:xfrm>
          <a:prstGeom prst="rtTriangle">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14"/>
          <p:cNvSpPr/>
          <p:nvPr/>
        </p:nvSpPr>
        <p:spPr>
          <a:xfrm rot="-5400000">
            <a:off x="7571475" y="1336795"/>
            <a:ext cx="858900" cy="762000"/>
          </a:xfrm>
          <a:prstGeom prst="triangle">
            <a:avLst>
              <a:gd name="adj" fmla="val 50000"/>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14"/>
          <p:cNvSpPr/>
          <p:nvPr/>
        </p:nvSpPr>
        <p:spPr>
          <a:xfrm rot="5400000" flipH="1">
            <a:off x="5285394" y="477892"/>
            <a:ext cx="858900" cy="762000"/>
          </a:xfrm>
          <a:prstGeom prst="triangle">
            <a:avLst>
              <a:gd name="adj" fmla="val 50000"/>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14"/>
          <p:cNvSpPr/>
          <p:nvPr/>
        </p:nvSpPr>
        <p:spPr>
          <a:xfrm rot="5400000" flipH="1">
            <a:off x="5285394" y="1336795"/>
            <a:ext cx="858900" cy="762000"/>
          </a:xfrm>
          <a:prstGeom prst="triangle">
            <a:avLst>
              <a:gd name="adj" fmla="val 50000"/>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14"/>
          <p:cNvSpPr/>
          <p:nvPr/>
        </p:nvSpPr>
        <p:spPr>
          <a:xfrm rot="-5400000">
            <a:off x="4523638" y="1336795"/>
            <a:ext cx="858900" cy="762000"/>
          </a:xfrm>
          <a:prstGeom prst="triangle">
            <a:avLst>
              <a:gd name="adj" fmla="val 50000"/>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14"/>
          <p:cNvSpPr/>
          <p:nvPr/>
        </p:nvSpPr>
        <p:spPr>
          <a:xfrm rot="-5400000" flipH="1">
            <a:off x="8333621" y="907378"/>
            <a:ext cx="858900" cy="762000"/>
          </a:xfrm>
          <a:prstGeom prst="triangle">
            <a:avLst>
              <a:gd name="adj" fmla="val 50000"/>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14"/>
          <p:cNvSpPr/>
          <p:nvPr/>
        </p:nvSpPr>
        <p:spPr>
          <a:xfrm rot="5400000">
            <a:off x="6047437" y="48475"/>
            <a:ext cx="858900" cy="762000"/>
          </a:xfrm>
          <a:prstGeom prst="triangle">
            <a:avLst>
              <a:gd name="adj" fmla="val 50000"/>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14"/>
          <p:cNvSpPr/>
          <p:nvPr/>
        </p:nvSpPr>
        <p:spPr>
          <a:xfrm rot="5400000">
            <a:off x="6047437" y="907378"/>
            <a:ext cx="858900" cy="762000"/>
          </a:xfrm>
          <a:prstGeom prst="triangle">
            <a:avLst>
              <a:gd name="adj" fmla="val 50000"/>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14"/>
          <p:cNvSpPr/>
          <p:nvPr/>
        </p:nvSpPr>
        <p:spPr>
          <a:xfrm rot="5400000" flipH="1">
            <a:off x="7024207" y="1980898"/>
            <a:ext cx="429600" cy="762000"/>
          </a:xfrm>
          <a:prstGeom prst="rtTriangle">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14"/>
          <p:cNvSpPr/>
          <p:nvPr/>
        </p:nvSpPr>
        <p:spPr>
          <a:xfrm rot="5400000" flipH="1">
            <a:off x="6809557" y="477892"/>
            <a:ext cx="858900" cy="762000"/>
          </a:xfrm>
          <a:prstGeom prst="triangle">
            <a:avLst>
              <a:gd name="adj" fmla="val 50000"/>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14"/>
          <p:cNvSpPr/>
          <p:nvPr/>
        </p:nvSpPr>
        <p:spPr>
          <a:xfrm rot="5400000">
            <a:off x="7571420" y="48475"/>
            <a:ext cx="858900" cy="762000"/>
          </a:xfrm>
          <a:prstGeom prst="triangle">
            <a:avLst>
              <a:gd name="adj" fmla="val 50000"/>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14"/>
          <p:cNvSpPr/>
          <p:nvPr/>
        </p:nvSpPr>
        <p:spPr>
          <a:xfrm rot="5400000" flipH="1">
            <a:off x="5500121" y="1980898"/>
            <a:ext cx="429600" cy="762000"/>
          </a:xfrm>
          <a:prstGeom prst="rtTriangle">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14"/>
          <p:cNvSpPr/>
          <p:nvPr/>
        </p:nvSpPr>
        <p:spPr>
          <a:xfrm rot="5400000">
            <a:off x="5500121" y="-165970"/>
            <a:ext cx="429600" cy="762000"/>
          </a:xfrm>
          <a:prstGeom prst="rtTriangle">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14"/>
          <p:cNvSpPr txBox="1">
            <a:spLocks noGrp="1"/>
          </p:cNvSpPr>
          <p:nvPr>
            <p:ph type="title"/>
          </p:nvPr>
        </p:nvSpPr>
        <p:spPr>
          <a:xfrm>
            <a:off x="311700" y="2795400"/>
            <a:ext cx="8520600" cy="1265100"/>
          </a:xfrm>
          <a:prstGeom prst="rect">
            <a:avLst/>
          </a:prstGeom>
          <a:noFill/>
        </p:spPr>
        <p:txBody>
          <a:bodyPr spcFirstLastPara="1" wrap="square" lIns="91425" tIns="91425" rIns="91425" bIns="91425" anchor="b" anchorCtr="0">
            <a:noAutofit/>
          </a:bodyPr>
          <a:lstStyle>
            <a:lvl1pPr lvl="0" algn="l">
              <a:lnSpc>
                <a:spcPct val="100000"/>
              </a:lnSpc>
              <a:spcBef>
                <a:spcPts val="0"/>
              </a:spcBef>
              <a:spcAft>
                <a:spcPts val="0"/>
              </a:spcAft>
              <a:buNone/>
              <a:defRPr sz="3600" b="1">
                <a:solidFill>
                  <a:srgbClr val="212121"/>
                </a:solidFill>
              </a:defRPr>
            </a:lvl1pPr>
            <a:lvl2pPr lvl="1" algn="l">
              <a:lnSpc>
                <a:spcPct val="100000"/>
              </a:lnSpc>
              <a:spcBef>
                <a:spcPts val="0"/>
              </a:spcBef>
              <a:spcAft>
                <a:spcPts val="0"/>
              </a:spcAft>
              <a:buNone/>
              <a:defRPr sz="3600" b="1">
                <a:solidFill>
                  <a:srgbClr val="212121"/>
                </a:solidFill>
              </a:defRPr>
            </a:lvl2pPr>
            <a:lvl3pPr lvl="2" algn="l">
              <a:lnSpc>
                <a:spcPct val="100000"/>
              </a:lnSpc>
              <a:spcBef>
                <a:spcPts val="0"/>
              </a:spcBef>
              <a:spcAft>
                <a:spcPts val="0"/>
              </a:spcAft>
              <a:buNone/>
              <a:defRPr sz="3600" b="1">
                <a:solidFill>
                  <a:srgbClr val="212121"/>
                </a:solidFill>
              </a:defRPr>
            </a:lvl3pPr>
            <a:lvl4pPr lvl="3" algn="l">
              <a:lnSpc>
                <a:spcPct val="100000"/>
              </a:lnSpc>
              <a:spcBef>
                <a:spcPts val="0"/>
              </a:spcBef>
              <a:spcAft>
                <a:spcPts val="0"/>
              </a:spcAft>
              <a:buNone/>
              <a:defRPr sz="3600" b="1">
                <a:solidFill>
                  <a:srgbClr val="212121"/>
                </a:solidFill>
              </a:defRPr>
            </a:lvl4pPr>
            <a:lvl5pPr lvl="4" algn="l">
              <a:lnSpc>
                <a:spcPct val="100000"/>
              </a:lnSpc>
              <a:spcBef>
                <a:spcPts val="0"/>
              </a:spcBef>
              <a:spcAft>
                <a:spcPts val="0"/>
              </a:spcAft>
              <a:buNone/>
              <a:defRPr sz="3600" b="1">
                <a:solidFill>
                  <a:srgbClr val="212121"/>
                </a:solidFill>
              </a:defRPr>
            </a:lvl5pPr>
            <a:lvl6pPr lvl="5" algn="l">
              <a:lnSpc>
                <a:spcPct val="100000"/>
              </a:lnSpc>
              <a:spcBef>
                <a:spcPts val="0"/>
              </a:spcBef>
              <a:spcAft>
                <a:spcPts val="0"/>
              </a:spcAft>
              <a:buNone/>
              <a:defRPr sz="3600" b="1">
                <a:solidFill>
                  <a:srgbClr val="212121"/>
                </a:solidFill>
              </a:defRPr>
            </a:lvl6pPr>
            <a:lvl7pPr lvl="6" algn="l">
              <a:lnSpc>
                <a:spcPct val="100000"/>
              </a:lnSpc>
              <a:spcBef>
                <a:spcPts val="0"/>
              </a:spcBef>
              <a:spcAft>
                <a:spcPts val="0"/>
              </a:spcAft>
              <a:buNone/>
              <a:defRPr sz="3600" b="1">
                <a:solidFill>
                  <a:srgbClr val="212121"/>
                </a:solidFill>
              </a:defRPr>
            </a:lvl7pPr>
            <a:lvl8pPr lvl="7" algn="l">
              <a:lnSpc>
                <a:spcPct val="100000"/>
              </a:lnSpc>
              <a:spcBef>
                <a:spcPts val="0"/>
              </a:spcBef>
              <a:spcAft>
                <a:spcPts val="0"/>
              </a:spcAft>
              <a:buNone/>
              <a:defRPr sz="3600" b="1">
                <a:solidFill>
                  <a:srgbClr val="212121"/>
                </a:solidFill>
              </a:defRPr>
            </a:lvl8pPr>
            <a:lvl9pPr lvl="8" algn="l">
              <a:lnSpc>
                <a:spcPct val="100000"/>
              </a:lnSpc>
              <a:spcBef>
                <a:spcPts val="0"/>
              </a:spcBef>
              <a:spcAft>
                <a:spcPts val="0"/>
              </a:spcAft>
              <a:buNone/>
              <a:defRPr sz="3600" b="1">
                <a:solidFill>
                  <a:srgbClr val="212121"/>
                </a:solidFill>
              </a:defRPr>
            </a:lvl9pPr>
          </a:lstStyle>
          <a:p>
            <a:endParaRPr/>
          </a:p>
        </p:txBody>
      </p:sp>
      <p:sp>
        <p:nvSpPr>
          <p:cNvPr id="181" name="Google Shape;181;p14"/>
          <p:cNvSpPr txBox="1">
            <a:spLocks noGrp="1"/>
          </p:cNvSpPr>
          <p:nvPr>
            <p:ph type="subTitle" idx="1"/>
          </p:nvPr>
        </p:nvSpPr>
        <p:spPr>
          <a:xfrm>
            <a:off x="311700" y="4123350"/>
            <a:ext cx="8520600" cy="456900"/>
          </a:xfrm>
          <a:prstGeom prst="rect">
            <a:avLst/>
          </a:prstGeom>
          <a:noFill/>
        </p:spPr>
        <p:txBody>
          <a:bodyPr spcFirstLastPara="1" wrap="square" lIns="91425" tIns="91425" rIns="91425" bIns="91425" anchor="t" anchorCtr="0">
            <a:noAutofit/>
          </a:bodyPr>
          <a:lstStyle>
            <a:lvl1pPr lvl="0" algn="l">
              <a:lnSpc>
                <a:spcPct val="100000"/>
              </a:lnSpc>
              <a:spcBef>
                <a:spcPts val="0"/>
              </a:spcBef>
              <a:spcAft>
                <a:spcPts val="0"/>
              </a:spcAft>
              <a:buClr>
                <a:srgbClr val="616161"/>
              </a:buClr>
              <a:buSzPts val="1800"/>
              <a:buNone/>
              <a:defRPr sz="1800">
                <a:solidFill>
                  <a:srgbClr val="616161"/>
                </a:solidFill>
              </a:defRPr>
            </a:lvl1pPr>
            <a:lvl2pPr lvl="1" algn="l">
              <a:lnSpc>
                <a:spcPct val="100000"/>
              </a:lnSpc>
              <a:spcBef>
                <a:spcPts val="0"/>
              </a:spcBef>
              <a:spcAft>
                <a:spcPts val="0"/>
              </a:spcAft>
              <a:buClr>
                <a:srgbClr val="616161"/>
              </a:buClr>
              <a:buSzPts val="1800"/>
              <a:buNone/>
              <a:defRPr sz="1800">
                <a:solidFill>
                  <a:srgbClr val="616161"/>
                </a:solidFill>
              </a:defRPr>
            </a:lvl2pPr>
            <a:lvl3pPr lvl="2" algn="l">
              <a:lnSpc>
                <a:spcPct val="100000"/>
              </a:lnSpc>
              <a:spcBef>
                <a:spcPts val="0"/>
              </a:spcBef>
              <a:spcAft>
                <a:spcPts val="0"/>
              </a:spcAft>
              <a:buClr>
                <a:srgbClr val="616161"/>
              </a:buClr>
              <a:buSzPts val="1800"/>
              <a:buNone/>
              <a:defRPr sz="1800">
                <a:solidFill>
                  <a:srgbClr val="616161"/>
                </a:solidFill>
              </a:defRPr>
            </a:lvl3pPr>
            <a:lvl4pPr lvl="3" algn="l">
              <a:lnSpc>
                <a:spcPct val="100000"/>
              </a:lnSpc>
              <a:spcBef>
                <a:spcPts val="0"/>
              </a:spcBef>
              <a:spcAft>
                <a:spcPts val="0"/>
              </a:spcAft>
              <a:buClr>
                <a:srgbClr val="616161"/>
              </a:buClr>
              <a:buSzPts val="1800"/>
              <a:buNone/>
              <a:defRPr sz="1800">
                <a:solidFill>
                  <a:srgbClr val="616161"/>
                </a:solidFill>
              </a:defRPr>
            </a:lvl4pPr>
            <a:lvl5pPr lvl="4" algn="l">
              <a:lnSpc>
                <a:spcPct val="100000"/>
              </a:lnSpc>
              <a:spcBef>
                <a:spcPts val="0"/>
              </a:spcBef>
              <a:spcAft>
                <a:spcPts val="0"/>
              </a:spcAft>
              <a:buClr>
                <a:srgbClr val="616161"/>
              </a:buClr>
              <a:buSzPts val="1800"/>
              <a:buNone/>
              <a:defRPr sz="1800">
                <a:solidFill>
                  <a:srgbClr val="616161"/>
                </a:solidFill>
              </a:defRPr>
            </a:lvl5pPr>
            <a:lvl6pPr lvl="5" algn="l">
              <a:lnSpc>
                <a:spcPct val="100000"/>
              </a:lnSpc>
              <a:spcBef>
                <a:spcPts val="0"/>
              </a:spcBef>
              <a:spcAft>
                <a:spcPts val="0"/>
              </a:spcAft>
              <a:buClr>
                <a:srgbClr val="616161"/>
              </a:buClr>
              <a:buSzPts val="1800"/>
              <a:buNone/>
              <a:defRPr sz="1800">
                <a:solidFill>
                  <a:srgbClr val="616161"/>
                </a:solidFill>
              </a:defRPr>
            </a:lvl6pPr>
            <a:lvl7pPr lvl="6" algn="l">
              <a:lnSpc>
                <a:spcPct val="100000"/>
              </a:lnSpc>
              <a:spcBef>
                <a:spcPts val="0"/>
              </a:spcBef>
              <a:spcAft>
                <a:spcPts val="0"/>
              </a:spcAft>
              <a:buClr>
                <a:srgbClr val="616161"/>
              </a:buClr>
              <a:buSzPts val="1800"/>
              <a:buNone/>
              <a:defRPr sz="1800">
                <a:solidFill>
                  <a:srgbClr val="616161"/>
                </a:solidFill>
              </a:defRPr>
            </a:lvl7pPr>
            <a:lvl8pPr lvl="7" algn="l">
              <a:lnSpc>
                <a:spcPct val="100000"/>
              </a:lnSpc>
              <a:spcBef>
                <a:spcPts val="0"/>
              </a:spcBef>
              <a:spcAft>
                <a:spcPts val="0"/>
              </a:spcAft>
              <a:buClr>
                <a:srgbClr val="616161"/>
              </a:buClr>
              <a:buSzPts val="1800"/>
              <a:buNone/>
              <a:defRPr sz="1800">
                <a:solidFill>
                  <a:srgbClr val="616161"/>
                </a:solidFill>
              </a:defRPr>
            </a:lvl8pPr>
            <a:lvl9pPr lvl="8" algn="l">
              <a:lnSpc>
                <a:spcPct val="100000"/>
              </a:lnSpc>
              <a:spcBef>
                <a:spcPts val="0"/>
              </a:spcBef>
              <a:spcAft>
                <a:spcPts val="0"/>
              </a:spcAft>
              <a:buClr>
                <a:srgbClr val="616161"/>
              </a:buClr>
              <a:buSzPts val="1800"/>
              <a:buNone/>
              <a:defRPr sz="1800">
                <a:solidFill>
                  <a:srgbClr val="616161"/>
                </a:solidFill>
              </a:defRPr>
            </a:lvl9pPr>
          </a:lstStyle>
          <a:p>
            <a:endParaRPr/>
          </a:p>
        </p:txBody>
      </p:sp>
      <p:sp>
        <p:nvSpPr>
          <p:cNvPr id="182" name="Google Shape;182;p14"/>
          <p:cNvSpPr txBox="1">
            <a:spLocks noGrp="1"/>
          </p:cNvSpPr>
          <p:nvPr>
            <p:ph type="sldNum" idx="12"/>
          </p:nvPr>
        </p:nvSpPr>
        <p:spPr>
          <a:xfrm>
            <a:off x="8472458" y="4663217"/>
            <a:ext cx="548700" cy="393600"/>
          </a:xfrm>
          <a:prstGeom prst="rect">
            <a:avLst/>
          </a:prstGeom>
          <a:noFill/>
        </p:spPr>
        <p:txBody>
          <a:bodyPr spcFirstLastPara="1" wrap="square" lIns="91425" tIns="91425" rIns="91425" bIns="91425" anchor="ctr" anchorCtr="0">
            <a:noAutofit/>
          </a:bodyPr>
          <a:lstStyle>
            <a:lvl1pPr lvl="0" algn="r">
              <a:lnSpc>
                <a:spcPct val="100000"/>
              </a:lnSpc>
              <a:spcAft>
                <a:spcPts val="0"/>
              </a:spcAft>
              <a:buNone/>
              <a:defRPr sz="1000">
                <a:solidFill>
                  <a:srgbClr val="616161"/>
                </a:solidFill>
              </a:defRPr>
            </a:lvl1pPr>
            <a:lvl2pPr lvl="1" algn="r">
              <a:lnSpc>
                <a:spcPct val="100000"/>
              </a:lnSpc>
              <a:spcAft>
                <a:spcPts val="0"/>
              </a:spcAft>
              <a:buNone/>
              <a:defRPr sz="1000">
                <a:solidFill>
                  <a:srgbClr val="616161"/>
                </a:solidFill>
              </a:defRPr>
            </a:lvl2pPr>
            <a:lvl3pPr lvl="2" algn="r">
              <a:lnSpc>
                <a:spcPct val="100000"/>
              </a:lnSpc>
              <a:spcAft>
                <a:spcPts val="0"/>
              </a:spcAft>
              <a:buNone/>
              <a:defRPr sz="1000">
                <a:solidFill>
                  <a:srgbClr val="616161"/>
                </a:solidFill>
              </a:defRPr>
            </a:lvl3pPr>
            <a:lvl4pPr lvl="3" algn="r">
              <a:lnSpc>
                <a:spcPct val="100000"/>
              </a:lnSpc>
              <a:spcAft>
                <a:spcPts val="0"/>
              </a:spcAft>
              <a:buNone/>
              <a:defRPr sz="1000">
                <a:solidFill>
                  <a:srgbClr val="616161"/>
                </a:solidFill>
              </a:defRPr>
            </a:lvl4pPr>
            <a:lvl5pPr lvl="4" algn="r">
              <a:lnSpc>
                <a:spcPct val="100000"/>
              </a:lnSpc>
              <a:spcAft>
                <a:spcPts val="0"/>
              </a:spcAft>
              <a:buNone/>
              <a:defRPr sz="1000">
                <a:solidFill>
                  <a:srgbClr val="616161"/>
                </a:solidFill>
              </a:defRPr>
            </a:lvl5pPr>
            <a:lvl6pPr lvl="5" algn="r">
              <a:lnSpc>
                <a:spcPct val="100000"/>
              </a:lnSpc>
              <a:spcAft>
                <a:spcPts val="0"/>
              </a:spcAft>
              <a:buNone/>
              <a:defRPr sz="1000">
                <a:solidFill>
                  <a:srgbClr val="616161"/>
                </a:solidFill>
              </a:defRPr>
            </a:lvl6pPr>
            <a:lvl7pPr lvl="6" algn="r">
              <a:lnSpc>
                <a:spcPct val="100000"/>
              </a:lnSpc>
              <a:spcAft>
                <a:spcPts val="0"/>
              </a:spcAft>
              <a:buNone/>
              <a:defRPr sz="1000">
                <a:solidFill>
                  <a:srgbClr val="616161"/>
                </a:solidFill>
              </a:defRPr>
            </a:lvl7pPr>
            <a:lvl8pPr lvl="7" algn="r">
              <a:lnSpc>
                <a:spcPct val="100000"/>
              </a:lnSpc>
              <a:spcAft>
                <a:spcPts val="0"/>
              </a:spcAft>
              <a:buNone/>
              <a:defRPr sz="1000">
                <a:solidFill>
                  <a:srgbClr val="616161"/>
                </a:solidFill>
              </a:defRPr>
            </a:lvl8pPr>
            <a:lvl9pPr lvl="8" algn="r">
              <a:lnSpc>
                <a:spcPct val="100000"/>
              </a:lnSpc>
              <a:spcAft>
                <a:spcPts val="0"/>
              </a:spcAft>
              <a:buNone/>
              <a:defRPr sz="1000">
                <a:solidFill>
                  <a:srgbClr val="616161"/>
                </a:solidFill>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15"/>
          <p:cNvSpPr txBox="1">
            <a:spLocks noGrp="1"/>
          </p:cNvSpPr>
          <p:nvPr>
            <p:ph type="title"/>
          </p:nvPr>
        </p:nvSpPr>
        <p:spPr>
          <a:xfrm>
            <a:off x="311700" y="2795400"/>
            <a:ext cx="8520600" cy="12651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a:t>SYMBOLISM IN MILLER’S DEATH OF A SALESMAN</a:t>
            </a:r>
            <a:endParaRPr/>
          </a:p>
        </p:txBody>
      </p:sp>
      <p:sp>
        <p:nvSpPr>
          <p:cNvPr id="188" name="Google Shape;188;p15"/>
          <p:cNvSpPr txBox="1">
            <a:spLocks noGrp="1"/>
          </p:cNvSpPr>
          <p:nvPr>
            <p:ph type="subTitle" idx="1"/>
          </p:nvPr>
        </p:nvSpPr>
        <p:spPr>
          <a:xfrm>
            <a:off x="311700" y="4123350"/>
            <a:ext cx="8520600" cy="456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Dr. Lakshmi Muthukumar, Head, Dept. of English</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SEEDS</a:t>
            </a:r>
            <a:endParaRPr/>
          </a:p>
        </p:txBody>
      </p:sp>
      <p:sp>
        <p:nvSpPr>
          <p:cNvPr id="194" name="Google Shape;194;p16"/>
          <p:cNvSpPr txBox="1">
            <a:spLocks noGrp="1"/>
          </p:cNvSpPr>
          <p:nvPr>
            <p:ph type="body" idx="1"/>
          </p:nvPr>
        </p:nvSpPr>
        <p:spPr>
          <a:xfrm>
            <a:off x="311700" y="1152475"/>
            <a:ext cx="8520600" cy="3923400"/>
          </a:xfrm>
          <a:prstGeom prst="rect">
            <a:avLst/>
          </a:prstGeom>
        </p:spPr>
        <p:txBody>
          <a:bodyPr spcFirstLastPara="1" wrap="square" lIns="91425" tIns="91425" rIns="91425" bIns="91425" anchor="t" anchorCtr="0">
            <a:noAutofit/>
          </a:bodyPr>
          <a:lstStyle/>
          <a:p>
            <a:pPr marL="0" lvl="0" indent="0" algn="l" rtl="0">
              <a:lnSpc>
                <a:spcPct val="204545"/>
              </a:lnSpc>
              <a:spcBef>
                <a:spcPts val="1200"/>
              </a:spcBef>
              <a:spcAft>
                <a:spcPts val="0"/>
              </a:spcAft>
              <a:buNone/>
            </a:pPr>
            <a:r>
              <a:rPr lang="en-GB" sz="1400">
                <a:solidFill>
                  <a:srgbClr val="292C2E"/>
                </a:solidFill>
              </a:rPr>
              <a:t>Seeds represent for Willy the opportunity to prove the worth of his labor, both as a salesman and a father. </a:t>
            </a:r>
            <a:endParaRPr sz="1400">
              <a:solidFill>
                <a:srgbClr val="292C2E"/>
              </a:solidFill>
            </a:endParaRPr>
          </a:p>
          <a:p>
            <a:pPr marL="0" lvl="0" indent="0" algn="l" rtl="0">
              <a:lnSpc>
                <a:spcPct val="204545"/>
              </a:lnSpc>
              <a:spcBef>
                <a:spcPts val="1800"/>
              </a:spcBef>
              <a:spcAft>
                <a:spcPts val="0"/>
              </a:spcAft>
              <a:buNone/>
            </a:pPr>
            <a:r>
              <a:rPr lang="en-GB" sz="1400">
                <a:solidFill>
                  <a:srgbClr val="292C2E"/>
                </a:solidFill>
              </a:rPr>
              <a:t>His desperate, nocturnal attempt to grow vegetables signifies his shame about barely being able to put food on the table and having nothing to leave his children when he passes. </a:t>
            </a:r>
            <a:endParaRPr sz="1400">
              <a:solidFill>
                <a:srgbClr val="292C2E"/>
              </a:solidFill>
            </a:endParaRPr>
          </a:p>
          <a:p>
            <a:pPr marL="0" lvl="0" indent="0" algn="l" rtl="0">
              <a:lnSpc>
                <a:spcPct val="204545"/>
              </a:lnSpc>
              <a:spcBef>
                <a:spcPts val="1800"/>
              </a:spcBef>
              <a:spcAft>
                <a:spcPts val="0"/>
              </a:spcAft>
              <a:buClr>
                <a:schemeClr val="dk1"/>
              </a:buClr>
              <a:buSzPts val="1100"/>
              <a:buFont typeface="Arial"/>
              <a:buNone/>
            </a:pPr>
            <a:r>
              <a:rPr lang="en-GB" sz="1400">
                <a:solidFill>
                  <a:srgbClr val="292C2E"/>
                </a:solidFill>
              </a:rPr>
              <a:t>The seeds also symbolize Willy’s sense of failure with Biff. Despite the American Dream’s formula for success, which Willy considers infallible, Willy’s efforts to cultivate and nurture Biff went awry. Realizing that his all-American football star has turned into a lazy bum, Willy takes Biff’s failure and lack of ambition as a reflection of his abilities as a father.</a:t>
            </a:r>
            <a:endParaRPr sz="1400">
              <a:solidFill>
                <a:srgbClr val="292C2E"/>
              </a:solidFill>
            </a:endParaRPr>
          </a:p>
          <a:p>
            <a:pPr marL="0" lvl="0" indent="0" algn="l" rtl="0">
              <a:spcBef>
                <a:spcPts val="1800"/>
              </a:spcBef>
              <a:spcAft>
                <a:spcPts val="1600"/>
              </a:spcAft>
              <a:buNone/>
            </a:pPr>
            <a:endParaRPr sz="1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DIAMONDS</a:t>
            </a:r>
            <a:endParaRPr/>
          </a:p>
        </p:txBody>
      </p:sp>
      <p:sp>
        <p:nvSpPr>
          <p:cNvPr id="200" name="Google Shape;200;p17"/>
          <p:cNvSpPr txBox="1">
            <a:spLocks noGrp="1"/>
          </p:cNvSpPr>
          <p:nvPr>
            <p:ph type="body" idx="1"/>
          </p:nvPr>
        </p:nvSpPr>
        <p:spPr>
          <a:xfrm>
            <a:off x="311700" y="1152475"/>
            <a:ext cx="8520600" cy="3990900"/>
          </a:xfrm>
          <a:prstGeom prst="rect">
            <a:avLst/>
          </a:prstGeom>
        </p:spPr>
        <p:txBody>
          <a:bodyPr spcFirstLastPara="1" wrap="square" lIns="91425" tIns="91425" rIns="91425" bIns="91425" anchor="t" anchorCtr="0">
            <a:noAutofit/>
          </a:bodyPr>
          <a:lstStyle/>
          <a:p>
            <a:pPr marL="0" lvl="0" indent="0" algn="l" rtl="0">
              <a:lnSpc>
                <a:spcPct val="204545"/>
              </a:lnSpc>
              <a:spcBef>
                <a:spcPts val="1200"/>
              </a:spcBef>
              <a:spcAft>
                <a:spcPts val="0"/>
              </a:spcAft>
              <a:buNone/>
            </a:pPr>
            <a:r>
              <a:rPr lang="en-GB" sz="1400">
                <a:solidFill>
                  <a:srgbClr val="292C2E"/>
                </a:solidFill>
              </a:rPr>
              <a:t>To Willy, diamonds represent tangible wealth and, hence, both validation of one’s labor (and life) and the ability to pass material goods on to one’s offspring, two things that Willy desperately craves. </a:t>
            </a:r>
            <a:endParaRPr sz="1400">
              <a:solidFill>
                <a:srgbClr val="292C2E"/>
              </a:solidFill>
            </a:endParaRPr>
          </a:p>
          <a:p>
            <a:pPr marL="0" lvl="0" indent="0" algn="l" rtl="0">
              <a:lnSpc>
                <a:spcPct val="204545"/>
              </a:lnSpc>
              <a:spcBef>
                <a:spcPts val="1800"/>
              </a:spcBef>
              <a:spcAft>
                <a:spcPts val="0"/>
              </a:spcAft>
              <a:buNone/>
            </a:pPr>
            <a:r>
              <a:rPr lang="en-GB" sz="1400">
                <a:solidFill>
                  <a:srgbClr val="292C2E"/>
                </a:solidFill>
              </a:rPr>
              <a:t>Correlatively, diamonds, the discovery of which made Ben a fortune, symbolize Willy’s failure as a salesman. Despite Willy’s belief in the American Dream, a belief unwavering to the extent that he passed up the opportunity to go with Ben to Alaska, the Dream’s promise of financial security has eluded Willy. </a:t>
            </a:r>
            <a:endParaRPr sz="1400">
              <a:solidFill>
                <a:srgbClr val="292C2E"/>
              </a:solidFill>
            </a:endParaRPr>
          </a:p>
          <a:p>
            <a:pPr marL="0" lvl="0" indent="0" algn="l" rtl="0">
              <a:lnSpc>
                <a:spcPct val="204545"/>
              </a:lnSpc>
              <a:spcBef>
                <a:spcPts val="1800"/>
              </a:spcBef>
              <a:spcAft>
                <a:spcPts val="0"/>
              </a:spcAft>
              <a:buClr>
                <a:schemeClr val="dk1"/>
              </a:buClr>
              <a:buSzPts val="1100"/>
              <a:buFont typeface="Arial"/>
              <a:buNone/>
            </a:pPr>
            <a:r>
              <a:rPr lang="en-GB" sz="1400">
                <a:solidFill>
                  <a:srgbClr val="292C2E"/>
                </a:solidFill>
              </a:rPr>
              <a:t>At the end of the play, Ben encourages Willy to enter the “jungle” finally and retrieve this elusive diamond—that is, to kill himself for insurance money in order to make his life meaningful.</a:t>
            </a:r>
            <a:endParaRPr sz="1400">
              <a:solidFill>
                <a:srgbClr val="292C2E"/>
              </a:solidFill>
            </a:endParaRPr>
          </a:p>
          <a:p>
            <a:pPr marL="0" lvl="0" indent="0" algn="l" rtl="0">
              <a:spcBef>
                <a:spcPts val="1800"/>
              </a:spcBef>
              <a:spcAft>
                <a:spcPts val="160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THE WOMAN’S STOCKINGS</a:t>
            </a:r>
            <a:endParaRPr/>
          </a:p>
        </p:txBody>
      </p:sp>
      <p:sp>
        <p:nvSpPr>
          <p:cNvPr id="206" name="Google Shape;206;p18"/>
          <p:cNvSpPr txBox="1">
            <a:spLocks noGrp="1"/>
          </p:cNvSpPr>
          <p:nvPr>
            <p:ph type="body" idx="1"/>
          </p:nvPr>
        </p:nvSpPr>
        <p:spPr>
          <a:xfrm>
            <a:off x="311700" y="1152475"/>
            <a:ext cx="8520600" cy="3990900"/>
          </a:xfrm>
          <a:prstGeom prst="rect">
            <a:avLst/>
          </a:prstGeom>
        </p:spPr>
        <p:txBody>
          <a:bodyPr spcFirstLastPara="1" wrap="square" lIns="91425" tIns="91425" rIns="91425" bIns="91425" anchor="t" anchorCtr="0">
            <a:noAutofit/>
          </a:bodyPr>
          <a:lstStyle/>
          <a:p>
            <a:pPr marL="0" lvl="0" indent="0" algn="l" rtl="0">
              <a:lnSpc>
                <a:spcPct val="204545"/>
              </a:lnSpc>
              <a:spcBef>
                <a:spcPts val="1200"/>
              </a:spcBef>
              <a:spcAft>
                <a:spcPts val="0"/>
              </a:spcAft>
              <a:buNone/>
            </a:pPr>
            <a:r>
              <a:rPr lang="en-GB" sz="1400">
                <a:solidFill>
                  <a:srgbClr val="292C2E"/>
                </a:solidFill>
              </a:rPr>
              <a:t>Willy’s strange obsession with the condition of Linda’s stockings foreshadows his later flashback to Biff’s discovery of him and The Woman in their Boston hotel room. </a:t>
            </a:r>
            <a:endParaRPr sz="1400">
              <a:solidFill>
                <a:srgbClr val="292C2E"/>
              </a:solidFill>
            </a:endParaRPr>
          </a:p>
          <a:p>
            <a:pPr marL="0" lvl="0" indent="0" algn="l" rtl="0">
              <a:lnSpc>
                <a:spcPct val="204545"/>
              </a:lnSpc>
              <a:spcBef>
                <a:spcPts val="1800"/>
              </a:spcBef>
              <a:spcAft>
                <a:spcPts val="0"/>
              </a:spcAft>
              <a:buNone/>
            </a:pPr>
            <a:r>
              <a:rPr lang="en-GB" sz="1400">
                <a:solidFill>
                  <a:srgbClr val="292C2E"/>
                </a:solidFill>
              </a:rPr>
              <a:t>The teenage Biff accuses Willy of giving away Linda’s stockings to The Woman. Stockings assume a metaphorical weight as the symbol of betrayal and sexual infidelity. </a:t>
            </a:r>
            <a:endParaRPr sz="1400">
              <a:solidFill>
                <a:srgbClr val="292C2E"/>
              </a:solidFill>
            </a:endParaRPr>
          </a:p>
          <a:p>
            <a:pPr marL="0" lvl="0" indent="0" algn="l" rtl="0">
              <a:lnSpc>
                <a:spcPct val="204545"/>
              </a:lnSpc>
              <a:spcBef>
                <a:spcPts val="1800"/>
              </a:spcBef>
              <a:spcAft>
                <a:spcPts val="0"/>
              </a:spcAft>
              <a:buClr>
                <a:schemeClr val="dk1"/>
              </a:buClr>
              <a:buSzPts val="1100"/>
              <a:buFont typeface="Arial"/>
              <a:buNone/>
            </a:pPr>
            <a:r>
              <a:rPr lang="en-GB" sz="1400">
                <a:solidFill>
                  <a:srgbClr val="292C2E"/>
                </a:solidFill>
              </a:rPr>
              <a:t>New stockings are important for both Willy’s pride in being financially successful and thus able to provide for his family and for Willy’s ability to ease his guilt about, and suppress the memory of, his betrayal of Linda and Biff.</a:t>
            </a:r>
            <a:endParaRPr sz="1400">
              <a:solidFill>
                <a:srgbClr val="292C2E"/>
              </a:solidFill>
            </a:endParaRPr>
          </a:p>
          <a:p>
            <a:pPr marL="0" lvl="0" indent="0" algn="l" rtl="0">
              <a:spcBef>
                <a:spcPts val="1800"/>
              </a:spcBef>
              <a:spcAft>
                <a:spcPts val="160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THE RUBBER HOSE AND THE CAR</a:t>
            </a:r>
            <a:endParaRPr/>
          </a:p>
        </p:txBody>
      </p:sp>
      <p:sp>
        <p:nvSpPr>
          <p:cNvPr id="212" name="Google Shape;212;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lnSpc>
                <a:spcPct val="204545"/>
              </a:lnSpc>
              <a:spcBef>
                <a:spcPts val="1200"/>
              </a:spcBef>
              <a:spcAft>
                <a:spcPts val="0"/>
              </a:spcAft>
              <a:buNone/>
            </a:pPr>
            <a:r>
              <a:rPr lang="en-GB" sz="1400">
                <a:solidFill>
                  <a:srgbClr val="292C2E"/>
                </a:solidFill>
              </a:rPr>
              <a:t>The rubber hose is a stage prop that reminds the audience of Willy’s desperate attempts at suicide. He has apparently attempted to kill himself by inhaling gas, which is, ironically, the very substance essential to one of the most basic elements with which he must equip his home for his family’s health and comfort—heat. </a:t>
            </a:r>
            <a:endParaRPr sz="1400">
              <a:solidFill>
                <a:srgbClr val="292C2E"/>
              </a:solidFill>
            </a:endParaRPr>
          </a:p>
          <a:p>
            <a:pPr marL="0" lvl="0" indent="0" algn="l" rtl="0">
              <a:lnSpc>
                <a:spcPct val="204545"/>
              </a:lnSpc>
              <a:spcBef>
                <a:spcPts val="1800"/>
              </a:spcBef>
              <a:spcAft>
                <a:spcPts val="0"/>
              </a:spcAft>
              <a:buNone/>
            </a:pPr>
            <a:r>
              <a:rPr lang="en-GB" sz="1400">
                <a:solidFill>
                  <a:srgbClr val="292C2E"/>
                </a:solidFill>
              </a:rPr>
              <a:t>Finally, however, he commits suicide using the car that could also be viewed as another symbol used to augment memory as a dramatic device that often takes Willy into flashbacks of quality time spent simonizing with his sons.</a:t>
            </a:r>
            <a:endParaRPr sz="1400">
              <a:solidFill>
                <a:srgbClr val="292C2E"/>
              </a:solidFill>
            </a:endParaRPr>
          </a:p>
          <a:p>
            <a:pPr marL="0" lvl="0" indent="0" algn="l" rtl="0">
              <a:spcBef>
                <a:spcPts val="1800"/>
              </a:spcBef>
              <a:spcAft>
                <a:spcPts val="160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20"/>
          <p:cNvSpPr txBox="1">
            <a:spLocks noGrp="1"/>
          </p:cNvSpPr>
          <p:nvPr>
            <p:ph type="title"/>
          </p:nvPr>
        </p:nvSpPr>
        <p:spPr>
          <a:xfrm>
            <a:off x="2894475" y="450971"/>
            <a:ext cx="5740800" cy="1442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endParaRPr/>
          </a:p>
        </p:txBody>
      </p:sp>
      <p:sp>
        <p:nvSpPr>
          <p:cNvPr id="218" name="Google Shape;218;p20"/>
          <p:cNvSpPr txBox="1">
            <a:spLocks noGrp="1"/>
          </p:cNvSpPr>
          <p:nvPr>
            <p:ph type="body" idx="1"/>
          </p:nvPr>
        </p:nvSpPr>
        <p:spPr>
          <a:xfrm>
            <a:off x="2894475" y="1938950"/>
            <a:ext cx="5740800" cy="26490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GB"/>
              <a:t>THANK YOU AND ALL THE BEST!</a:t>
            </a: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487</Words>
  <PresentationFormat>On-screen Show (16:9)</PresentationFormat>
  <Paragraphs>18</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Simple Light</vt:lpstr>
      <vt:lpstr>SYMBOLISM IN MILLER’S DEATH OF A SALESMAN</vt:lpstr>
      <vt:lpstr>SEEDS</vt:lpstr>
      <vt:lpstr>DIAMONDS</vt:lpstr>
      <vt:lpstr>THE WOMAN’S STOCKINGS</vt:lpstr>
      <vt:lpstr>THE RUBBER HOSE AND THE CAR</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SYMBOLISM IN MILLER’S DEATH OF A SALESMAN</dc:title>
  <dc:creator>Kumar</dc:creator>
  <cp:lastModifiedBy>HP</cp:lastModifiedBy>
  <cp:revision>1</cp:revision>
  <dcterms:modified xsi:type="dcterms:W3CDTF">2020-03-02T06:35:03Z</dcterms:modified>
</cp:coreProperties>
</file>